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15"/>
  </p:notesMasterIdLst>
  <p:sldIdLst>
    <p:sldId id="316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8" r:id="rId12"/>
    <p:sldId id="327" r:id="rId13"/>
    <p:sldId id="32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00FF"/>
    <a:srgbClr val="CC3300"/>
    <a:srgbClr val="CC0099"/>
    <a:srgbClr val="2507B9"/>
    <a:srgbClr val="FF3399"/>
    <a:srgbClr val="FF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32" autoAdjust="0"/>
    <p:restoredTop sz="94660"/>
  </p:normalViewPr>
  <p:slideViewPr>
    <p:cSldViewPr>
      <p:cViewPr varScale="1">
        <p:scale>
          <a:sx n="69" d="100"/>
          <a:sy n="69" d="100"/>
        </p:scale>
        <p:origin x="10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CC3F8B-350B-4C75-9A6C-E0FF08454E8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BA0F35-8C34-467A-B378-9EBD3AF7075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</a:rPr>
            <a:t>Технология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</a:rPr>
            <a:t>игровых образовательных ситуаций</a:t>
          </a:r>
          <a:endParaRPr lang="ru-RU" sz="1400" dirty="0"/>
        </a:p>
      </dgm:t>
    </dgm:pt>
    <dgm:pt modelId="{F9522342-0C0E-4D54-B50B-45171E9A3C94}" type="parTrans" cxnId="{CBA34699-B77C-49E8-AA61-A1E29E59C767}">
      <dgm:prSet/>
      <dgm:spPr/>
      <dgm:t>
        <a:bodyPr/>
        <a:lstStyle/>
        <a:p>
          <a:endParaRPr lang="ru-RU"/>
        </a:p>
      </dgm:t>
    </dgm:pt>
    <dgm:pt modelId="{D278F6B7-C8B5-4D0A-AF69-BB0A30B40BEB}" type="sibTrans" cxnId="{CBA34699-B77C-49E8-AA61-A1E29E59C767}">
      <dgm:prSet/>
      <dgm:spPr/>
      <dgm:t>
        <a:bodyPr/>
        <a:lstStyle/>
        <a:p>
          <a:endParaRPr lang="ru-RU"/>
        </a:p>
      </dgm:t>
    </dgm:pt>
    <dgm:pt modelId="{54BA3CD7-8AD4-43B8-97C6-84FF65CE22C3}">
      <dgm:prSet phldrT="[Текст]" custT="1"/>
      <dgm:spPr/>
      <dgm:t>
        <a:bodyPr/>
        <a:lstStyle/>
        <a:p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</a:rPr>
            <a:t>Развитие современных компетенций человека </a:t>
          </a:r>
          <a:r>
            <a:rPr lang="en-US" sz="1400" b="1" dirty="0" smtClean="0">
              <a:latin typeface="Verdana" panose="020B0604030504040204" pitchFamily="34" charset="0"/>
              <a:ea typeface="Verdana" panose="020B0604030504040204" pitchFamily="34" charset="0"/>
            </a:rPr>
            <a:t>XXI</a:t>
          </a:r>
          <a:r>
            <a:rPr lang="ru-RU" sz="1400" b="1" dirty="0" smtClean="0">
              <a:latin typeface="Verdana" panose="020B0604030504040204" pitchFamily="34" charset="0"/>
              <a:ea typeface="Verdana" panose="020B0604030504040204" pitchFamily="34" charset="0"/>
            </a:rPr>
            <a:t> века</a:t>
          </a:r>
          <a:endParaRPr lang="ru-RU" sz="14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BAA2716-8DE5-4658-9343-B025292A1254}" type="parTrans" cxnId="{EE0C1919-3D28-46B4-A57D-6DAC59166638}">
      <dgm:prSet/>
      <dgm:spPr/>
      <dgm:t>
        <a:bodyPr/>
        <a:lstStyle/>
        <a:p>
          <a:endParaRPr lang="ru-RU"/>
        </a:p>
      </dgm:t>
    </dgm:pt>
    <dgm:pt modelId="{988178A7-8059-4BCF-AE5A-D0B7B3E38321}" type="sibTrans" cxnId="{EE0C1919-3D28-46B4-A57D-6DAC59166638}">
      <dgm:prSet/>
      <dgm:spPr/>
      <dgm:t>
        <a:bodyPr/>
        <a:lstStyle/>
        <a:p>
          <a:endParaRPr lang="ru-RU"/>
        </a:p>
      </dgm:t>
    </dgm:pt>
    <dgm:pt modelId="{95CBD2FB-0396-4430-94B1-F9C08056BCC9}" type="pres">
      <dgm:prSet presAssocID="{32CC3F8B-350B-4C75-9A6C-E0FF08454E8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11B061E-CE01-4C4D-9E07-F57A2347F22A}" type="pres">
      <dgm:prSet presAssocID="{7DBA0F35-8C34-467A-B378-9EBD3AF7075E}" presName="Accent1" presStyleCnt="0"/>
      <dgm:spPr/>
    </dgm:pt>
    <dgm:pt modelId="{3B602F9D-782C-4C79-B7BD-0E1D5C3F2BCA}" type="pres">
      <dgm:prSet presAssocID="{7DBA0F35-8C34-467A-B378-9EBD3AF7075E}" presName="Accent" presStyleLbl="node1" presStyleIdx="0" presStyleCnt="2" custScaleX="123565" custScaleY="119018" custLinFactNeighborX="4702" custLinFactNeighborY="5357"/>
      <dgm:spPr>
        <a:solidFill>
          <a:schemeClr val="bg1"/>
        </a:solidFill>
      </dgm:spPr>
    </dgm:pt>
    <dgm:pt modelId="{B39E2F43-CCDD-4BB7-9082-30FEC6D5C610}" type="pres">
      <dgm:prSet presAssocID="{7DBA0F35-8C34-467A-B378-9EBD3AF7075E}" presName="Parent1" presStyleLbl="revTx" presStyleIdx="0" presStyleCnt="2" custScaleX="223760" custScaleY="286357" custLinFactNeighborX="5332" custLinFactNeighborY="33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7154D-EA78-4F20-83DB-0180746737E9}" type="pres">
      <dgm:prSet presAssocID="{54BA3CD7-8AD4-43B8-97C6-84FF65CE22C3}" presName="Accent2" presStyleCnt="0"/>
      <dgm:spPr/>
    </dgm:pt>
    <dgm:pt modelId="{629B2CCE-C9D6-407A-9936-B805EEF6F235}" type="pres">
      <dgm:prSet presAssocID="{54BA3CD7-8AD4-43B8-97C6-84FF65CE22C3}" presName="Accent" presStyleLbl="node1" presStyleIdx="1" presStyleCnt="2" custScaleX="127034" custScaleY="117797" custLinFactNeighborX="-5245" custLinFactNeighborY="53936"/>
      <dgm:spPr>
        <a:solidFill>
          <a:schemeClr val="bg1"/>
        </a:solidFill>
      </dgm:spPr>
    </dgm:pt>
    <dgm:pt modelId="{ABF7C083-DFD8-41DC-AA90-846B96409AFA}" type="pres">
      <dgm:prSet presAssocID="{54BA3CD7-8AD4-43B8-97C6-84FF65CE22C3}" presName="Parent2" presStyleLbl="revTx" presStyleIdx="1" presStyleCnt="2" custScaleX="262837" custLinFactY="50212" custLinFactNeighborX="11246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0C1919-3D28-46B4-A57D-6DAC59166638}" srcId="{32CC3F8B-350B-4C75-9A6C-E0FF08454E85}" destId="{54BA3CD7-8AD4-43B8-97C6-84FF65CE22C3}" srcOrd="1" destOrd="0" parTransId="{BBAA2716-8DE5-4658-9343-B025292A1254}" sibTransId="{988178A7-8059-4BCF-AE5A-D0B7B3E38321}"/>
    <dgm:cxn modelId="{96ED47C9-CBB1-46F8-972C-81760C6502F3}" type="presOf" srcId="{32CC3F8B-350B-4C75-9A6C-E0FF08454E85}" destId="{95CBD2FB-0396-4430-94B1-F9C08056BCC9}" srcOrd="0" destOrd="0" presId="urn:microsoft.com/office/officeart/2009/layout/CircleArrowProcess"/>
    <dgm:cxn modelId="{CBA34699-B77C-49E8-AA61-A1E29E59C767}" srcId="{32CC3F8B-350B-4C75-9A6C-E0FF08454E85}" destId="{7DBA0F35-8C34-467A-B378-9EBD3AF7075E}" srcOrd="0" destOrd="0" parTransId="{F9522342-0C0E-4D54-B50B-45171E9A3C94}" sibTransId="{D278F6B7-C8B5-4D0A-AF69-BB0A30B40BEB}"/>
    <dgm:cxn modelId="{1A8E2706-2832-4ECB-88A1-645E72F43F9A}" type="presOf" srcId="{7DBA0F35-8C34-467A-B378-9EBD3AF7075E}" destId="{B39E2F43-CCDD-4BB7-9082-30FEC6D5C610}" srcOrd="0" destOrd="0" presId="urn:microsoft.com/office/officeart/2009/layout/CircleArrowProcess"/>
    <dgm:cxn modelId="{C62E83D3-6601-40E4-8AB8-A38C806BE768}" type="presOf" srcId="{54BA3CD7-8AD4-43B8-97C6-84FF65CE22C3}" destId="{ABF7C083-DFD8-41DC-AA90-846B96409AFA}" srcOrd="0" destOrd="0" presId="urn:microsoft.com/office/officeart/2009/layout/CircleArrowProcess"/>
    <dgm:cxn modelId="{91EA316A-FAD6-497A-B5EE-75A9A1C34D2D}" type="presParOf" srcId="{95CBD2FB-0396-4430-94B1-F9C08056BCC9}" destId="{911B061E-CE01-4C4D-9E07-F57A2347F22A}" srcOrd="0" destOrd="0" presId="urn:microsoft.com/office/officeart/2009/layout/CircleArrowProcess"/>
    <dgm:cxn modelId="{602A74B1-0BFA-458B-A085-A3F7D191241B}" type="presParOf" srcId="{911B061E-CE01-4C4D-9E07-F57A2347F22A}" destId="{3B602F9D-782C-4C79-B7BD-0E1D5C3F2BCA}" srcOrd="0" destOrd="0" presId="urn:microsoft.com/office/officeart/2009/layout/CircleArrowProcess"/>
    <dgm:cxn modelId="{662467DD-4ACE-4993-BFD1-A9738CC9F678}" type="presParOf" srcId="{95CBD2FB-0396-4430-94B1-F9C08056BCC9}" destId="{B39E2F43-CCDD-4BB7-9082-30FEC6D5C610}" srcOrd="1" destOrd="0" presId="urn:microsoft.com/office/officeart/2009/layout/CircleArrowProcess"/>
    <dgm:cxn modelId="{D5830A8D-4D71-4BDA-AC81-48A918221339}" type="presParOf" srcId="{95CBD2FB-0396-4430-94B1-F9C08056BCC9}" destId="{B9F7154D-EA78-4F20-83DB-0180746737E9}" srcOrd="2" destOrd="0" presId="urn:microsoft.com/office/officeart/2009/layout/CircleArrowProcess"/>
    <dgm:cxn modelId="{9DB810AD-4A58-44BA-9E45-3382DC417A36}" type="presParOf" srcId="{B9F7154D-EA78-4F20-83DB-0180746737E9}" destId="{629B2CCE-C9D6-407A-9936-B805EEF6F235}" srcOrd="0" destOrd="0" presId="urn:microsoft.com/office/officeart/2009/layout/CircleArrowProcess"/>
    <dgm:cxn modelId="{221CB6EA-7F62-4997-B479-F9FB23E4A627}" type="presParOf" srcId="{95CBD2FB-0396-4430-94B1-F9C08056BCC9}" destId="{ABF7C083-DFD8-41DC-AA90-846B96409AFA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98E53B-B70E-4F70-AA91-8953AB7DAA03}" type="doc">
      <dgm:prSet loTypeId="urn:microsoft.com/office/officeart/2005/8/layout/hierarchy4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1FDA958-760E-4C23-835D-F87EF7EDDD8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/>
        </a:solidFill>
      </dgm:spPr>
      <dgm:t>
        <a:bodyPr/>
        <a:lstStyle/>
        <a:p>
          <a:r>
            <a:rPr lang="ru-RU" altLang="ru-RU" sz="20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Игровая образовательная ситуация (ИОС)</a:t>
          </a:r>
          <a:endParaRPr lang="ru-RU" sz="20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7B4CBE1-C252-43E4-871A-20961E56E88A}" type="parTrans" cxnId="{ADC0B1A3-C608-4149-BC82-7EC1E02F0320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2FA14B-045B-4171-AE3A-7D2E6CD5F155}" type="sibTrans" cxnId="{ADC0B1A3-C608-4149-BC82-7EC1E02F0320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99F7C66-EE84-40E6-8161-BC52ABA3D13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</a:rPr>
            <a:t>Задачи</a:t>
          </a:r>
          <a:endParaRPr lang="ru-RU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436E456-4B92-4E92-855A-6571272EACB1}" type="parTrans" cxnId="{D35C7D8A-C8D8-41A6-BBCC-7ABC0FA2F870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5C71E36-20DC-404D-ACF7-D4D330946D03}" type="sibTrans" cxnId="{D35C7D8A-C8D8-41A6-BBCC-7ABC0FA2F870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766062C-8C26-48BB-8605-C916AAE8E21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Ситуация-проблема</a:t>
          </a:r>
          <a:endParaRPr lang="ru-RU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063AC62-BB55-410F-9318-6263A7C08EF0}" type="parTrans" cxnId="{8DD4D2F6-F299-43B7-B64A-5CFD2613614C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8804BC3-0FF4-4586-82DC-752C6FA77E15}" type="sibTrans" cxnId="{8DD4D2F6-F299-43B7-B64A-5CFD2613614C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060A1D7-F6FB-4812-86C8-2DD7768F040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Ситуация-упражнения</a:t>
          </a:r>
        </a:p>
        <a:p>
          <a:r>
            <a:rPr lang="ru-RU" sz="18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Ситуация-игра</a:t>
          </a:r>
        </a:p>
      </dgm:t>
    </dgm:pt>
    <dgm:pt modelId="{203EB9E9-9A05-475A-9C94-3C478912964A}" type="parTrans" cxnId="{D2C96944-1F38-4361-A319-61F8526C72CC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4E5D005-2BBC-4266-A673-E0C886A0C210}" type="sibTrans" cxnId="{D2C96944-1F38-4361-A319-61F8526C72CC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4BA39FF-4A3D-43F6-94CE-4EAE31283CB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</a:rPr>
            <a:t>Оборудование</a:t>
          </a:r>
          <a:endParaRPr lang="ru-RU" sz="20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5C3756-B4E8-4FF6-964F-D4481CE8495A}" type="parTrans" cxnId="{0F9F1749-2384-43E2-AF22-259570364763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021A5F3-803F-4C87-9914-2BA004E3A75D}" type="sibTrans" cxnId="{0F9F1749-2384-43E2-AF22-259570364763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6265A3E-D374-491D-8B17-C3ED2DEC95D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Verdana" panose="020B0604030504040204" pitchFamily="34" charset="0"/>
              <a:ea typeface="Verdana" panose="020B0604030504040204" pitchFamily="34" charset="0"/>
            </a:rPr>
            <a:t>Рефлексия педагога</a:t>
          </a:r>
          <a:endParaRPr lang="ru-RU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F591AD9-9F76-49A4-9F37-3CEA90846608}" type="parTrans" cxnId="{6727FA4D-063D-4322-BDDD-D259BA4A2F6F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096E48A-6B39-4F4B-AC82-0A11BF9610D2}" type="sibTrans" cxnId="{6727FA4D-063D-4322-BDDD-D259BA4A2F6F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A8A76CE-12D3-422F-9FAD-971A8B7A24F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Ситуация-соревнование</a:t>
          </a:r>
        </a:p>
      </dgm:t>
    </dgm:pt>
    <dgm:pt modelId="{195CE286-E3BF-45EC-95AA-7D066F4359DD}" type="sibTrans" cxnId="{3CB1CEB7-54B5-4EB1-876C-570C0674CE0F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67CE99B-684C-4BCC-B63E-2C6507FE462F}" type="parTrans" cxnId="{3CB1CEB7-54B5-4EB1-876C-570C0674CE0F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1E8BDB0-B86D-4FA4-8B3E-503EA541995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Ситуация-оценка</a:t>
          </a:r>
          <a:endParaRPr lang="ru-RU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B180275-F6CC-479D-9E49-3F80E916C6D6}" type="sibTrans" cxnId="{F1F6D75E-BFE3-434D-9803-12C4DA6C219B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FDC7772-2F38-42FA-8002-CBD05752D7E6}" type="parTrans" cxnId="{F1F6D75E-BFE3-434D-9803-12C4DA6C219B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AAF2F5F-B4FF-4797-B367-7100BAD4551A}" type="pres">
      <dgm:prSet presAssocID="{2498E53B-B70E-4F70-AA91-8953AB7DAA0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35BC2B-0943-454B-BD64-5A5D5DC745FB}" type="pres">
      <dgm:prSet presAssocID="{31FDA958-760E-4C23-835D-F87EF7EDDD8E}" presName="vertOne" presStyleCnt="0"/>
      <dgm:spPr/>
      <dgm:t>
        <a:bodyPr/>
        <a:lstStyle/>
        <a:p>
          <a:endParaRPr lang="ru-RU"/>
        </a:p>
      </dgm:t>
    </dgm:pt>
    <dgm:pt modelId="{7925489A-039F-4449-A54D-75CBBCA2FC95}" type="pres">
      <dgm:prSet presAssocID="{31FDA958-760E-4C23-835D-F87EF7EDDD8E}" presName="txOne" presStyleLbl="node0" presStyleIdx="0" presStyleCnt="1" custScaleX="79961" custScaleY="58922" custLinFactNeighborX="2784" custLinFactNeighborY="99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EC54AA-243A-4277-9893-75ED2E1297A4}" type="pres">
      <dgm:prSet presAssocID="{31FDA958-760E-4C23-835D-F87EF7EDDD8E}" presName="parTransOne" presStyleCnt="0"/>
      <dgm:spPr/>
      <dgm:t>
        <a:bodyPr/>
        <a:lstStyle/>
        <a:p>
          <a:endParaRPr lang="ru-RU"/>
        </a:p>
      </dgm:t>
    </dgm:pt>
    <dgm:pt modelId="{56C3FB02-3545-45B2-9E2B-F747F5B37D48}" type="pres">
      <dgm:prSet presAssocID="{31FDA958-760E-4C23-835D-F87EF7EDDD8E}" presName="horzOne" presStyleCnt="0"/>
      <dgm:spPr/>
      <dgm:t>
        <a:bodyPr/>
        <a:lstStyle/>
        <a:p>
          <a:endParaRPr lang="ru-RU"/>
        </a:p>
      </dgm:t>
    </dgm:pt>
    <dgm:pt modelId="{384489CA-649C-42A4-9C21-219D21F86FED}" type="pres">
      <dgm:prSet presAssocID="{699F7C66-EE84-40E6-8161-BC52ABA3D136}" presName="vertTwo" presStyleCnt="0"/>
      <dgm:spPr/>
      <dgm:t>
        <a:bodyPr/>
        <a:lstStyle/>
        <a:p>
          <a:endParaRPr lang="ru-RU"/>
        </a:p>
      </dgm:t>
    </dgm:pt>
    <dgm:pt modelId="{4F9A6926-602E-44B5-AEF2-7F4DD77B9431}" type="pres">
      <dgm:prSet presAssocID="{699F7C66-EE84-40E6-8161-BC52ABA3D136}" presName="txTwo" presStyleLbl="node2" presStyleIdx="0" presStyleCnt="2" custScaleX="43108" custScaleY="53870" custLinFactNeighborX="29067" custLinFactNeighborY="-17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4C00F3-72B9-44B6-811C-F31302C282E0}" type="pres">
      <dgm:prSet presAssocID="{699F7C66-EE84-40E6-8161-BC52ABA3D136}" presName="parTransTwo" presStyleCnt="0"/>
      <dgm:spPr/>
      <dgm:t>
        <a:bodyPr/>
        <a:lstStyle/>
        <a:p>
          <a:endParaRPr lang="ru-RU"/>
        </a:p>
      </dgm:t>
    </dgm:pt>
    <dgm:pt modelId="{AC13FF8C-EFD4-439F-8F93-34569C5FBA63}" type="pres">
      <dgm:prSet presAssocID="{699F7C66-EE84-40E6-8161-BC52ABA3D136}" presName="horzTwo" presStyleCnt="0"/>
      <dgm:spPr/>
      <dgm:t>
        <a:bodyPr/>
        <a:lstStyle/>
        <a:p>
          <a:endParaRPr lang="ru-RU"/>
        </a:p>
      </dgm:t>
    </dgm:pt>
    <dgm:pt modelId="{3CB5011B-4ACB-47E6-9DCE-9CCB0104E8C3}" type="pres">
      <dgm:prSet presAssocID="{7766062C-8C26-48BB-8605-C916AAE8E21D}" presName="vertThree" presStyleCnt="0"/>
      <dgm:spPr/>
      <dgm:t>
        <a:bodyPr/>
        <a:lstStyle/>
        <a:p>
          <a:endParaRPr lang="ru-RU"/>
        </a:p>
      </dgm:t>
    </dgm:pt>
    <dgm:pt modelId="{C5C52C27-5A5D-49F1-BE4A-76433B4E24A3}" type="pres">
      <dgm:prSet presAssocID="{7766062C-8C26-48BB-8605-C916AAE8E21D}" presName="txThree" presStyleLbl="node3" presStyleIdx="0" presStyleCnt="5" custScaleX="194454" custLinFactNeighborX="-713" custLinFactNeighborY="-1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A85B3E-271C-4891-B8FC-D41F720B277E}" type="pres">
      <dgm:prSet presAssocID="{7766062C-8C26-48BB-8605-C916AAE8E21D}" presName="horzThree" presStyleCnt="0"/>
      <dgm:spPr/>
      <dgm:t>
        <a:bodyPr/>
        <a:lstStyle/>
        <a:p>
          <a:endParaRPr lang="ru-RU"/>
        </a:p>
      </dgm:t>
    </dgm:pt>
    <dgm:pt modelId="{2C7EDC2A-7822-4736-8C2E-BA0D5EA0C400}" type="pres">
      <dgm:prSet presAssocID="{88804BC3-0FF4-4586-82DC-752C6FA77E15}" presName="sibSpaceThree" presStyleCnt="0"/>
      <dgm:spPr/>
      <dgm:t>
        <a:bodyPr/>
        <a:lstStyle/>
        <a:p>
          <a:endParaRPr lang="ru-RU"/>
        </a:p>
      </dgm:t>
    </dgm:pt>
    <dgm:pt modelId="{AEF8F179-27CA-4EA2-B827-6641A1A3FFA8}" type="pres">
      <dgm:prSet presAssocID="{6060A1D7-F6FB-4812-86C8-2DD7768F040E}" presName="vertThree" presStyleCnt="0"/>
      <dgm:spPr/>
      <dgm:t>
        <a:bodyPr/>
        <a:lstStyle/>
        <a:p>
          <a:endParaRPr lang="ru-RU"/>
        </a:p>
      </dgm:t>
    </dgm:pt>
    <dgm:pt modelId="{B52039C8-187F-4640-92DD-2A43A8887421}" type="pres">
      <dgm:prSet presAssocID="{6060A1D7-F6FB-4812-86C8-2DD7768F040E}" presName="txThree" presStyleLbl="node3" presStyleIdx="1" presStyleCnt="5" custScaleX="196203" custLinFactNeighborX="2066" custLinFactNeighborY="-1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D26D47-9125-465F-B452-C0DAB9E339CF}" type="pres">
      <dgm:prSet presAssocID="{6060A1D7-F6FB-4812-86C8-2DD7768F040E}" presName="horzThree" presStyleCnt="0"/>
      <dgm:spPr/>
      <dgm:t>
        <a:bodyPr/>
        <a:lstStyle/>
        <a:p>
          <a:endParaRPr lang="ru-RU"/>
        </a:p>
      </dgm:t>
    </dgm:pt>
    <dgm:pt modelId="{2ECC66F5-A8CE-4F63-B6C9-3AF89DEAF8BD}" type="pres">
      <dgm:prSet presAssocID="{65C71E36-20DC-404D-ACF7-D4D330946D03}" presName="sibSpaceTwo" presStyleCnt="0"/>
      <dgm:spPr/>
      <dgm:t>
        <a:bodyPr/>
        <a:lstStyle/>
        <a:p>
          <a:endParaRPr lang="ru-RU"/>
        </a:p>
      </dgm:t>
    </dgm:pt>
    <dgm:pt modelId="{08B1B3C6-BCB8-4F65-B406-2E57E3B9D678}" type="pres">
      <dgm:prSet presAssocID="{44BA39FF-4A3D-43F6-94CE-4EAE31283CB8}" presName="vertTwo" presStyleCnt="0"/>
      <dgm:spPr/>
      <dgm:t>
        <a:bodyPr/>
        <a:lstStyle/>
        <a:p>
          <a:endParaRPr lang="ru-RU"/>
        </a:p>
      </dgm:t>
    </dgm:pt>
    <dgm:pt modelId="{823C4CE1-D5ED-4D7D-97CC-61440F1D43FB}" type="pres">
      <dgm:prSet presAssocID="{44BA39FF-4A3D-43F6-94CE-4EAE31283CB8}" presName="txTwo" presStyleLbl="node2" presStyleIdx="1" presStyleCnt="2" custScaleX="59233" custScaleY="58037" custLinFactNeighborX="-5164" custLinFactNeighborY="-272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843AA2-120D-4AF4-B166-2A40DE7F764D}" type="pres">
      <dgm:prSet presAssocID="{44BA39FF-4A3D-43F6-94CE-4EAE31283CB8}" presName="parTransTwo" presStyleCnt="0"/>
      <dgm:spPr/>
      <dgm:t>
        <a:bodyPr/>
        <a:lstStyle/>
        <a:p>
          <a:endParaRPr lang="ru-RU"/>
        </a:p>
      </dgm:t>
    </dgm:pt>
    <dgm:pt modelId="{479EF95D-1962-4117-B28C-FAAFAB4310B7}" type="pres">
      <dgm:prSet presAssocID="{44BA39FF-4A3D-43F6-94CE-4EAE31283CB8}" presName="horzTwo" presStyleCnt="0"/>
      <dgm:spPr/>
      <dgm:t>
        <a:bodyPr/>
        <a:lstStyle/>
        <a:p>
          <a:endParaRPr lang="ru-RU"/>
        </a:p>
      </dgm:t>
    </dgm:pt>
    <dgm:pt modelId="{B3875F94-659D-4999-8BCB-0E152FA5091D}" type="pres">
      <dgm:prSet presAssocID="{4A8A76CE-12D3-422F-9FAD-971A8B7A24FC}" presName="vertThree" presStyleCnt="0"/>
      <dgm:spPr/>
      <dgm:t>
        <a:bodyPr/>
        <a:lstStyle/>
        <a:p>
          <a:endParaRPr lang="ru-RU"/>
        </a:p>
      </dgm:t>
    </dgm:pt>
    <dgm:pt modelId="{579B8090-8265-42F0-9407-76006DCD1005}" type="pres">
      <dgm:prSet presAssocID="{4A8A76CE-12D3-422F-9FAD-971A8B7A24FC}" presName="txThree" presStyleLbl="node3" presStyleIdx="2" presStyleCnt="5" custScaleX="171399" custLinFactNeighborX="1437" custLinFactNeighborY="-57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1A61D1-1098-42F4-AE4F-0D62F8FB9273}" type="pres">
      <dgm:prSet presAssocID="{4A8A76CE-12D3-422F-9FAD-971A8B7A24FC}" presName="horzThree" presStyleCnt="0"/>
      <dgm:spPr/>
      <dgm:t>
        <a:bodyPr/>
        <a:lstStyle/>
        <a:p>
          <a:endParaRPr lang="ru-RU"/>
        </a:p>
      </dgm:t>
    </dgm:pt>
    <dgm:pt modelId="{B8D42B11-9302-455D-A40F-669C15866DFC}" type="pres">
      <dgm:prSet presAssocID="{195CE286-E3BF-45EC-95AA-7D066F4359DD}" presName="sibSpaceThree" presStyleCnt="0"/>
      <dgm:spPr/>
      <dgm:t>
        <a:bodyPr/>
        <a:lstStyle/>
        <a:p>
          <a:endParaRPr lang="ru-RU"/>
        </a:p>
      </dgm:t>
    </dgm:pt>
    <dgm:pt modelId="{B5FC5C0C-78D3-4B03-9AA9-30B76695642C}" type="pres">
      <dgm:prSet presAssocID="{31E8BDB0-B86D-4FA4-8B3E-503EA5419952}" presName="vertThree" presStyleCnt="0"/>
      <dgm:spPr/>
      <dgm:t>
        <a:bodyPr/>
        <a:lstStyle/>
        <a:p>
          <a:endParaRPr lang="ru-RU"/>
        </a:p>
      </dgm:t>
    </dgm:pt>
    <dgm:pt modelId="{A522D6E2-7591-4B01-BAE6-41D579D6E8D4}" type="pres">
      <dgm:prSet presAssocID="{31E8BDB0-B86D-4FA4-8B3E-503EA5419952}" presName="txThree" presStyleLbl="node3" presStyleIdx="3" presStyleCnt="5" custScaleX="160644" custLinFactNeighborX="-131" custLinFactNeighborY="-74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0506E4-D95F-431C-8480-CE31BE9809C7}" type="pres">
      <dgm:prSet presAssocID="{31E8BDB0-B86D-4FA4-8B3E-503EA5419952}" presName="horzThree" presStyleCnt="0"/>
      <dgm:spPr/>
      <dgm:t>
        <a:bodyPr/>
        <a:lstStyle/>
        <a:p>
          <a:endParaRPr lang="ru-RU"/>
        </a:p>
      </dgm:t>
    </dgm:pt>
    <dgm:pt modelId="{0973DF4F-C6B2-437B-90BF-20E1DEAB4A72}" type="pres">
      <dgm:prSet presAssocID="{FB180275-F6CC-479D-9E49-3F80E916C6D6}" presName="sibSpaceThree" presStyleCnt="0"/>
      <dgm:spPr/>
      <dgm:t>
        <a:bodyPr/>
        <a:lstStyle/>
        <a:p>
          <a:endParaRPr lang="ru-RU"/>
        </a:p>
      </dgm:t>
    </dgm:pt>
    <dgm:pt modelId="{8BD25357-B94C-4767-B6DF-15A47EBF0693}" type="pres">
      <dgm:prSet presAssocID="{06265A3E-D374-491D-8B17-C3ED2DEC95DD}" presName="vertThree" presStyleCnt="0"/>
      <dgm:spPr/>
      <dgm:t>
        <a:bodyPr/>
        <a:lstStyle/>
        <a:p>
          <a:endParaRPr lang="ru-RU"/>
        </a:p>
      </dgm:t>
    </dgm:pt>
    <dgm:pt modelId="{6D6BF07D-A721-4D2E-88D1-6B074C440CDB}" type="pres">
      <dgm:prSet presAssocID="{06265A3E-D374-491D-8B17-C3ED2DEC95DD}" presName="txThree" presStyleLbl="node3" presStyleIdx="4" presStyleCnt="5" custScaleX="165437" custLinFactNeighborX="24063" custLinFactNeighborY="-95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1825A3-066C-4598-9550-3670CF4ACFE6}" type="pres">
      <dgm:prSet presAssocID="{06265A3E-D374-491D-8B17-C3ED2DEC95DD}" presName="horzThree" presStyleCnt="0"/>
      <dgm:spPr/>
      <dgm:t>
        <a:bodyPr/>
        <a:lstStyle/>
        <a:p>
          <a:endParaRPr lang="ru-RU"/>
        </a:p>
      </dgm:t>
    </dgm:pt>
  </dgm:ptLst>
  <dgm:cxnLst>
    <dgm:cxn modelId="{F9D798FC-1A63-4A69-A466-4563C2B6CA16}" type="presOf" srcId="{699F7C66-EE84-40E6-8161-BC52ABA3D136}" destId="{4F9A6926-602E-44B5-AEF2-7F4DD77B9431}" srcOrd="0" destOrd="0" presId="urn:microsoft.com/office/officeart/2005/8/layout/hierarchy4"/>
    <dgm:cxn modelId="{BE0109F7-D9AB-4064-8C62-79EE43F4706B}" type="presOf" srcId="{7766062C-8C26-48BB-8605-C916AAE8E21D}" destId="{C5C52C27-5A5D-49F1-BE4A-76433B4E24A3}" srcOrd="0" destOrd="0" presId="urn:microsoft.com/office/officeart/2005/8/layout/hierarchy4"/>
    <dgm:cxn modelId="{C87E3D29-E925-4208-A896-4227C668AE16}" type="presOf" srcId="{31FDA958-760E-4C23-835D-F87EF7EDDD8E}" destId="{7925489A-039F-4449-A54D-75CBBCA2FC95}" srcOrd="0" destOrd="0" presId="urn:microsoft.com/office/officeart/2005/8/layout/hierarchy4"/>
    <dgm:cxn modelId="{1DF12929-16DD-439F-9729-A075F5EF1253}" type="presOf" srcId="{2498E53B-B70E-4F70-AA91-8953AB7DAA03}" destId="{0AAF2F5F-B4FF-4797-B367-7100BAD4551A}" srcOrd="0" destOrd="0" presId="urn:microsoft.com/office/officeart/2005/8/layout/hierarchy4"/>
    <dgm:cxn modelId="{6727FA4D-063D-4322-BDDD-D259BA4A2F6F}" srcId="{44BA39FF-4A3D-43F6-94CE-4EAE31283CB8}" destId="{06265A3E-D374-491D-8B17-C3ED2DEC95DD}" srcOrd="2" destOrd="0" parTransId="{AF591AD9-9F76-49A4-9F37-3CEA90846608}" sibTransId="{D096E48A-6B39-4F4B-AC82-0A11BF9610D2}"/>
    <dgm:cxn modelId="{56517AD0-39FC-4AED-826E-B9A24E69AA3D}" type="presOf" srcId="{44BA39FF-4A3D-43F6-94CE-4EAE31283CB8}" destId="{823C4CE1-D5ED-4D7D-97CC-61440F1D43FB}" srcOrd="0" destOrd="0" presId="urn:microsoft.com/office/officeart/2005/8/layout/hierarchy4"/>
    <dgm:cxn modelId="{D2C96944-1F38-4361-A319-61F8526C72CC}" srcId="{699F7C66-EE84-40E6-8161-BC52ABA3D136}" destId="{6060A1D7-F6FB-4812-86C8-2DD7768F040E}" srcOrd="1" destOrd="0" parTransId="{203EB9E9-9A05-475A-9C94-3C478912964A}" sibTransId="{84E5D005-2BBC-4266-A673-E0C886A0C210}"/>
    <dgm:cxn modelId="{7241F79E-DE65-48E1-853F-0A001181FBD6}" type="presOf" srcId="{6060A1D7-F6FB-4812-86C8-2DD7768F040E}" destId="{B52039C8-187F-4640-92DD-2A43A8887421}" srcOrd="0" destOrd="0" presId="urn:microsoft.com/office/officeart/2005/8/layout/hierarchy4"/>
    <dgm:cxn modelId="{E63F6470-C5BC-481A-8035-3400240F6B21}" type="presOf" srcId="{4A8A76CE-12D3-422F-9FAD-971A8B7A24FC}" destId="{579B8090-8265-42F0-9407-76006DCD1005}" srcOrd="0" destOrd="0" presId="urn:microsoft.com/office/officeart/2005/8/layout/hierarchy4"/>
    <dgm:cxn modelId="{8DD4D2F6-F299-43B7-B64A-5CFD2613614C}" srcId="{699F7C66-EE84-40E6-8161-BC52ABA3D136}" destId="{7766062C-8C26-48BB-8605-C916AAE8E21D}" srcOrd="0" destOrd="0" parTransId="{D063AC62-BB55-410F-9318-6263A7C08EF0}" sibTransId="{88804BC3-0FF4-4586-82DC-752C6FA77E15}"/>
    <dgm:cxn modelId="{F1F6D75E-BFE3-434D-9803-12C4DA6C219B}" srcId="{44BA39FF-4A3D-43F6-94CE-4EAE31283CB8}" destId="{31E8BDB0-B86D-4FA4-8B3E-503EA5419952}" srcOrd="1" destOrd="0" parTransId="{FFDC7772-2F38-42FA-8002-CBD05752D7E6}" sibTransId="{FB180275-F6CC-479D-9E49-3F80E916C6D6}"/>
    <dgm:cxn modelId="{3CB1CEB7-54B5-4EB1-876C-570C0674CE0F}" srcId="{44BA39FF-4A3D-43F6-94CE-4EAE31283CB8}" destId="{4A8A76CE-12D3-422F-9FAD-971A8B7A24FC}" srcOrd="0" destOrd="0" parTransId="{867CE99B-684C-4BCC-B63E-2C6507FE462F}" sibTransId="{195CE286-E3BF-45EC-95AA-7D066F4359DD}"/>
    <dgm:cxn modelId="{CA80DD28-A30F-477B-A25A-0CEF6367A3C6}" type="presOf" srcId="{06265A3E-D374-491D-8B17-C3ED2DEC95DD}" destId="{6D6BF07D-A721-4D2E-88D1-6B074C440CDB}" srcOrd="0" destOrd="0" presId="urn:microsoft.com/office/officeart/2005/8/layout/hierarchy4"/>
    <dgm:cxn modelId="{D35C7D8A-C8D8-41A6-BBCC-7ABC0FA2F870}" srcId="{31FDA958-760E-4C23-835D-F87EF7EDDD8E}" destId="{699F7C66-EE84-40E6-8161-BC52ABA3D136}" srcOrd="0" destOrd="0" parTransId="{4436E456-4B92-4E92-855A-6571272EACB1}" sibTransId="{65C71E36-20DC-404D-ACF7-D4D330946D03}"/>
    <dgm:cxn modelId="{AE5782EF-DD57-40C2-B95A-3D24F9980A10}" type="presOf" srcId="{31E8BDB0-B86D-4FA4-8B3E-503EA5419952}" destId="{A522D6E2-7591-4B01-BAE6-41D579D6E8D4}" srcOrd="0" destOrd="0" presId="urn:microsoft.com/office/officeart/2005/8/layout/hierarchy4"/>
    <dgm:cxn modelId="{ADC0B1A3-C608-4149-BC82-7EC1E02F0320}" srcId="{2498E53B-B70E-4F70-AA91-8953AB7DAA03}" destId="{31FDA958-760E-4C23-835D-F87EF7EDDD8E}" srcOrd="0" destOrd="0" parTransId="{27B4CBE1-C252-43E4-871A-20961E56E88A}" sibTransId="{982FA14B-045B-4171-AE3A-7D2E6CD5F155}"/>
    <dgm:cxn modelId="{0F9F1749-2384-43E2-AF22-259570364763}" srcId="{31FDA958-760E-4C23-835D-F87EF7EDDD8E}" destId="{44BA39FF-4A3D-43F6-94CE-4EAE31283CB8}" srcOrd="1" destOrd="0" parTransId="{9D5C3756-B4E8-4FF6-964F-D4481CE8495A}" sibTransId="{7021A5F3-803F-4C87-9914-2BA004E3A75D}"/>
    <dgm:cxn modelId="{28EB0347-F85C-4961-8BD1-C924338DA74D}" type="presParOf" srcId="{0AAF2F5F-B4FF-4797-B367-7100BAD4551A}" destId="{9535BC2B-0943-454B-BD64-5A5D5DC745FB}" srcOrd="0" destOrd="0" presId="urn:microsoft.com/office/officeart/2005/8/layout/hierarchy4"/>
    <dgm:cxn modelId="{5C154A28-CCA0-4907-ACD5-3D9166F876CA}" type="presParOf" srcId="{9535BC2B-0943-454B-BD64-5A5D5DC745FB}" destId="{7925489A-039F-4449-A54D-75CBBCA2FC95}" srcOrd="0" destOrd="0" presId="urn:microsoft.com/office/officeart/2005/8/layout/hierarchy4"/>
    <dgm:cxn modelId="{9A264FA0-155C-4A08-A38D-88238BD5E42D}" type="presParOf" srcId="{9535BC2B-0943-454B-BD64-5A5D5DC745FB}" destId="{0CEC54AA-243A-4277-9893-75ED2E1297A4}" srcOrd="1" destOrd="0" presId="urn:microsoft.com/office/officeart/2005/8/layout/hierarchy4"/>
    <dgm:cxn modelId="{277ABC51-EBD0-4012-A89D-A5239806897E}" type="presParOf" srcId="{9535BC2B-0943-454B-BD64-5A5D5DC745FB}" destId="{56C3FB02-3545-45B2-9E2B-F747F5B37D48}" srcOrd="2" destOrd="0" presId="urn:microsoft.com/office/officeart/2005/8/layout/hierarchy4"/>
    <dgm:cxn modelId="{6D756132-5A80-486F-B823-C1DB47FFD1CB}" type="presParOf" srcId="{56C3FB02-3545-45B2-9E2B-F747F5B37D48}" destId="{384489CA-649C-42A4-9C21-219D21F86FED}" srcOrd="0" destOrd="0" presId="urn:microsoft.com/office/officeart/2005/8/layout/hierarchy4"/>
    <dgm:cxn modelId="{49AB163C-E517-4393-BA1E-EDB96FB59D24}" type="presParOf" srcId="{384489CA-649C-42A4-9C21-219D21F86FED}" destId="{4F9A6926-602E-44B5-AEF2-7F4DD77B9431}" srcOrd="0" destOrd="0" presId="urn:microsoft.com/office/officeart/2005/8/layout/hierarchy4"/>
    <dgm:cxn modelId="{17DE1790-C837-413C-8980-350B80055039}" type="presParOf" srcId="{384489CA-649C-42A4-9C21-219D21F86FED}" destId="{7A4C00F3-72B9-44B6-811C-F31302C282E0}" srcOrd="1" destOrd="0" presId="urn:microsoft.com/office/officeart/2005/8/layout/hierarchy4"/>
    <dgm:cxn modelId="{62926EE9-2C14-4507-9B01-24591A666A59}" type="presParOf" srcId="{384489CA-649C-42A4-9C21-219D21F86FED}" destId="{AC13FF8C-EFD4-439F-8F93-34569C5FBA63}" srcOrd="2" destOrd="0" presId="urn:microsoft.com/office/officeart/2005/8/layout/hierarchy4"/>
    <dgm:cxn modelId="{CB4AFC8A-81E5-4B21-B7EA-41FB8F4046E6}" type="presParOf" srcId="{AC13FF8C-EFD4-439F-8F93-34569C5FBA63}" destId="{3CB5011B-4ACB-47E6-9DCE-9CCB0104E8C3}" srcOrd="0" destOrd="0" presId="urn:microsoft.com/office/officeart/2005/8/layout/hierarchy4"/>
    <dgm:cxn modelId="{EC65A2F4-FE76-4A21-8DFF-9FC0D3AA32E5}" type="presParOf" srcId="{3CB5011B-4ACB-47E6-9DCE-9CCB0104E8C3}" destId="{C5C52C27-5A5D-49F1-BE4A-76433B4E24A3}" srcOrd="0" destOrd="0" presId="urn:microsoft.com/office/officeart/2005/8/layout/hierarchy4"/>
    <dgm:cxn modelId="{55FF50C5-CC94-4841-A67C-B5878DAA7908}" type="presParOf" srcId="{3CB5011B-4ACB-47E6-9DCE-9CCB0104E8C3}" destId="{21A85B3E-271C-4891-B8FC-D41F720B277E}" srcOrd="1" destOrd="0" presId="urn:microsoft.com/office/officeart/2005/8/layout/hierarchy4"/>
    <dgm:cxn modelId="{FEC35B20-D50D-4F23-B995-AE6A37F766BD}" type="presParOf" srcId="{AC13FF8C-EFD4-439F-8F93-34569C5FBA63}" destId="{2C7EDC2A-7822-4736-8C2E-BA0D5EA0C400}" srcOrd="1" destOrd="0" presId="urn:microsoft.com/office/officeart/2005/8/layout/hierarchy4"/>
    <dgm:cxn modelId="{E7716BCD-EAE8-435C-A575-C4143BF58D28}" type="presParOf" srcId="{AC13FF8C-EFD4-439F-8F93-34569C5FBA63}" destId="{AEF8F179-27CA-4EA2-B827-6641A1A3FFA8}" srcOrd="2" destOrd="0" presId="urn:microsoft.com/office/officeart/2005/8/layout/hierarchy4"/>
    <dgm:cxn modelId="{68D47935-F6EC-4A54-8860-496C9B56FED9}" type="presParOf" srcId="{AEF8F179-27CA-4EA2-B827-6641A1A3FFA8}" destId="{B52039C8-187F-4640-92DD-2A43A8887421}" srcOrd="0" destOrd="0" presId="urn:microsoft.com/office/officeart/2005/8/layout/hierarchy4"/>
    <dgm:cxn modelId="{EA1F6F7F-5D9D-40EF-A45A-727C90862684}" type="presParOf" srcId="{AEF8F179-27CA-4EA2-B827-6641A1A3FFA8}" destId="{EBD26D47-9125-465F-B452-C0DAB9E339CF}" srcOrd="1" destOrd="0" presId="urn:microsoft.com/office/officeart/2005/8/layout/hierarchy4"/>
    <dgm:cxn modelId="{D2820E72-126E-47A5-AC96-5AE42CAF361D}" type="presParOf" srcId="{56C3FB02-3545-45B2-9E2B-F747F5B37D48}" destId="{2ECC66F5-A8CE-4F63-B6C9-3AF89DEAF8BD}" srcOrd="1" destOrd="0" presId="urn:microsoft.com/office/officeart/2005/8/layout/hierarchy4"/>
    <dgm:cxn modelId="{A1185FE2-81A8-4912-82D5-B11DDBA17F7D}" type="presParOf" srcId="{56C3FB02-3545-45B2-9E2B-F747F5B37D48}" destId="{08B1B3C6-BCB8-4F65-B406-2E57E3B9D678}" srcOrd="2" destOrd="0" presId="urn:microsoft.com/office/officeart/2005/8/layout/hierarchy4"/>
    <dgm:cxn modelId="{7658100E-8121-4FE5-A90E-D4503AB7E9F2}" type="presParOf" srcId="{08B1B3C6-BCB8-4F65-B406-2E57E3B9D678}" destId="{823C4CE1-D5ED-4D7D-97CC-61440F1D43FB}" srcOrd="0" destOrd="0" presId="urn:microsoft.com/office/officeart/2005/8/layout/hierarchy4"/>
    <dgm:cxn modelId="{873BB3FF-224F-4047-A30C-089D5D1752F0}" type="presParOf" srcId="{08B1B3C6-BCB8-4F65-B406-2E57E3B9D678}" destId="{29843AA2-120D-4AF4-B166-2A40DE7F764D}" srcOrd="1" destOrd="0" presId="urn:microsoft.com/office/officeart/2005/8/layout/hierarchy4"/>
    <dgm:cxn modelId="{C99AF6C5-D484-4B3D-9A9D-8DAEB49BEA00}" type="presParOf" srcId="{08B1B3C6-BCB8-4F65-B406-2E57E3B9D678}" destId="{479EF95D-1962-4117-B28C-FAAFAB4310B7}" srcOrd="2" destOrd="0" presId="urn:microsoft.com/office/officeart/2005/8/layout/hierarchy4"/>
    <dgm:cxn modelId="{4D4BCF5E-BAF5-4954-B12B-BF543B1D97C7}" type="presParOf" srcId="{479EF95D-1962-4117-B28C-FAAFAB4310B7}" destId="{B3875F94-659D-4999-8BCB-0E152FA5091D}" srcOrd="0" destOrd="0" presId="urn:microsoft.com/office/officeart/2005/8/layout/hierarchy4"/>
    <dgm:cxn modelId="{31BD947B-1989-445A-90EB-9607D21422EA}" type="presParOf" srcId="{B3875F94-659D-4999-8BCB-0E152FA5091D}" destId="{579B8090-8265-42F0-9407-76006DCD1005}" srcOrd="0" destOrd="0" presId="urn:microsoft.com/office/officeart/2005/8/layout/hierarchy4"/>
    <dgm:cxn modelId="{5FCDCF70-AB26-45DA-9FF6-FBAF356C560C}" type="presParOf" srcId="{B3875F94-659D-4999-8BCB-0E152FA5091D}" destId="{B91A61D1-1098-42F4-AE4F-0D62F8FB9273}" srcOrd="1" destOrd="0" presId="urn:microsoft.com/office/officeart/2005/8/layout/hierarchy4"/>
    <dgm:cxn modelId="{B1AA69D4-7D17-4D4C-83BF-C65CBBC3E5B6}" type="presParOf" srcId="{479EF95D-1962-4117-B28C-FAAFAB4310B7}" destId="{B8D42B11-9302-455D-A40F-669C15866DFC}" srcOrd="1" destOrd="0" presId="urn:microsoft.com/office/officeart/2005/8/layout/hierarchy4"/>
    <dgm:cxn modelId="{EB2823FA-6579-497D-A989-BD4551276D88}" type="presParOf" srcId="{479EF95D-1962-4117-B28C-FAAFAB4310B7}" destId="{B5FC5C0C-78D3-4B03-9AA9-30B76695642C}" srcOrd="2" destOrd="0" presId="urn:microsoft.com/office/officeart/2005/8/layout/hierarchy4"/>
    <dgm:cxn modelId="{4B5844DE-B971-4978-85DB-CCA991B81E1B}" type="presParOf" srcId="{B5FC5C0C-78D3-4B03-9AA9-30B76695642C}" destId="{A522D6E2-7591-4B01-BAE6-41D579D6E8D4}" srcOrd="0" destOrd="0" presId="urn:microsoft.com/office/officeart/2005/8/layout/hierarchy4"/>
    <dgm:cxn modelId="{0826A6A2-6BB3-41FE-94EF-DFAF15852667}" type="presParOf" srcId="{B5FC5C0C-78D3-4B03-9AA9-30B76695642C}" destId="{930506E4-D95F-431C-8480-CE31BE9809C7}" srcOrd="1" destOrd="0" presId="urn:microsoft.com/office/officeart/2005/8/layout/hierarchy4"/>
    <dgm:cxn modelId="{59DB68C5-65B8-4723-8F01-F4853B4A0A8A}" type="presParOf" srcId="{479EF95D-1962-4117-B28C-FAAFAB4310B7}" destId="{0973DF4F-C6B2-437B-90BF-20E1DEAB4A72}" srcOrd="3" destOrd="0" presId="urn:microsoft.com/office/officeart/2005/8/layout/hierarchy4"/>
    <dgm:cxn modelId="{C0ED367E-F741-40D9-8A85-6EA4E8759914}" type="presParOf" srcId="{479EF95D-1962-4117-B28C-FAAFAB4310B7}" destId="{8BD25357-B94C-4767-B6DF-15A47EBF0693}" srcOrd="4" destOrd="0" presId="urn:microsoft.com/office/officeart/2005/8/layout/hierarchy4"/>
    <dgm:cxn modelId="{57F7DB15-B05F-4AC2-9E1F-FFFBD884D83F}" type="presParOf" srcId="{8BD25357-B94C-4767-B6DF-15A47EBF0693}" destId="{6D6BF07D-A721-4D2E-88D1-6B074C440CDB}" srcOrd="0" destOrd="0" presId="urn:microsoft.com/office/officeart/2005/8/layout/hierarchy4"/>
    <dgm:cxn modelId="{E0C25D41-D308-4602-85EA-DCE8D2176FBE}" type="presParOf" srcId="{8BD25357-B94C-4767-B6DF-15A47EBF0693}" destId="{181825A3-066C-4598-9550-3670CF4ACFE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98E6F3-A40C-47BD-AA0B-BBCE9F8A45A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E42E84-53F6-4F13-9A45-62F15233D62B}">
      <dgm:prSet phldrT="[Текст]" custT="1"/>
      <dgm:spPr/>
      <dgm:t>
        <a:bodyPr/>
        <a:lstStyle/>
        <a:p>
          <a:r>
            <a:rPr lang="ru-RU" sz="1600" dirty="0" smtClean="0"/>
            <a:t>2022-2023 учебный год</a:t>
          </a:r>
        </a:p>
        <a:p>
          <a:r>
            <a:rPr lang="ru-RU" sz="1600" dirty="0" smtClean="0"/>
            <a:t>Разработка и апробация ИОС в разных видах деятельности </a:t>
          </a:r>
        </a:p>
        <a:p>
          <a:r>
            <a:rPr lang="ru-RU" sz="1600" dirty="0" smtClean="0"/>
            <a:t>с детьми 5-6 лет</a:t>
          </a:r>
          <a:endParaRPr lang="ru-RU" sz="1600" dirty="0"/>
        </a:p>
      </dgm:t>
    </dgm:pt>
    <dgm:pt modelId="{34AB3895-200F-4EB4-9413-47FDE3A07635}" type="parTrans" cxnId="{9DA1A280-1CD6-4CFA-B2D9-77D289A8AEBF}">
      <dgm:prSet/>
      <dgm:spPr/>
      <dgm:t>
        <a:bodyPr/>
        <a:lstStyle/>
        <a:p>
          <a:endParaRPr lang="ru-RU" sz="4400"/>
        </a:p>
      </dgm:t>
    </dgm:pt>
    <dgm:pt modelId="{7219F1B2-1307-430E-98F4-F1E4251C7318}" type="sibTrans" cxnId="{9DA1A280-1CD6-4CFA-B2D9-77D289A8AEBF}">
      <dgm:prSet/>
      <dgm:spPr/>
      <dgm:t>
        <a:bodyPr/>
        <a:lstStyle/>
        <a:p>
          <a:endParaRPr lang="ru-RU" sz="4400"/>
        </a:p>
      </dgm:t>
    </dgm:pt>
    <dgm:pt modelId="{0450650A-6D09-44DF-8080-000F169DEE5F}">
      <dgm:prSet phldrT="[Текст]" custT="1"/>
      <dgm:spPr/>
      <dgm:t>
        <a:bodyPr/>
        <a:lstStyle/>
        <a:p>
          <a:r>
            <a:rPr lang="ru-RU" sz="1600" dirty="0" smtClean="0"/>
            <a:t>РАЗРАБОТАНО И ПРОВЕДЕНО: 30 занятий с использование игровых образовательных комплектов «Чем знаменита Россия?», «Мир предметов», «Мир растений и животных».</a:t>
          </a:r>
          <a:endParaRPr lang="ru-RU" sz="1600" dirty="0"/>
        </a:p>
      </dgm:t>
    </dgm:pt>
    <dgm:pt modelId="{07EEB2A2-B5BC-4409-9006-6AD725A7F318}" type="parTrans" cxnId="{11A73750-03E2-4978-A05A-340EF1A72A38}">
      <dgm:prSet/>
      <dgm:spPr/>
      <dgm:t>
        <a:bodyPr/>
        <a:lstStyle/>
        <a:p>
          <a:endParaRPr lang="ru-RU" sz="4400"/>
        </a:p>
      </dgm:t>
    </dgm:pt>
    <dgm:pt modelId="{176EB197-8AF5-42B9-897C-D6C524598976}" type="sibTrans" cxnId="{11A73750-03E2-4978-A05A-340EF1A72A38}">
      <dgm:prSet/>
      <dgm:spPr/>
      <dgm:t>
        <a:bodyPr/>
        <a:lstStyle/>
        <a:p>
          <a:endParaRPr lang="ru-RU" sz="4400"/>
        </a:p>
      </dgm:t>
    </dgm:pt>
    <dgm:pt modelId="{7C32FD89-5C7F-40BD-A82E-C1EB3A58E5EB}">
      <dgm:prSet phldrT="[Текст]" custT="1"/>
      <dgm:spPr/>
      <dgm:t>
        <a:bodyPr/>
        <a:lstStyle/>
        <a:p>
          <a:r>
            <a:rPr lang="ru-RU" sz="1600" dirty="0" smtClean="0"/>
            <a:t>Фактическое количество дошкольников, участвующих в апробации – 22 ребенка.</a:t>
          </a:r>
          <a:endParaRPr lang="ru-RU" sz="1600" dirty="0"/>
        </a:p>
      </dgm:t>
    </dgm:pt>
    <dgm:pt modelId="{72DF9BBA-64F4-492A-B0EC-E111F46DC21A}" type="parTrans" cxnId="{DD4719B3-D3E3-4420-A455-ECCA75AFC622}">
      <dgm:prSet/>
      <dgm:spPr/>
      <dgm:t>
        <a:bodyPr/>
        <a:lstStyle/>
        <a:p>
          <a:endParaRPr lang="ru-RU" sz="4400"/>
        </a:p>
      </dgm:t>
    </dgm:pt>
    <dgm:pt modelId="{11337D1E-6A95-4A9D-8153-3C7E65EA01D0}" type="sibTrans" cxnId="{DD4719B3-D3E3-4420-A455-ECCA75AFC622}">
      <dgm:prSet/>
      <dgm:spPr/>
      <dgm:t>
        <a:bodyPr/>
        <a:lstStyle/>
        <a:p>
          <a:endParaRPr lang="ru-RU" sz="4400"/>
        </a:p>
      </dgm:t>
    </dgm:pt>
    <dgm:pt modelId="{549E3388-67B1-435A-BE3F-8BCD4DDDF9CF}">
      <dgm:prSet phldrT="[Текст]" custT="1"/>
      <dgm:spPr/>
      <dgm:t>
        <a:bodyPr/>
        <a:lstStyle/>
        <a:p>
          <a:r>
            <a:rPr lang="ru-RU" sz="1600" dirty="0" smtClean="0"/>
            <a:t>2023-2024 учебный год</a:t>
          </a:r>
        </a:p>
        <a:p>
          <a:r>
            <a:rPr lang="ru-RU" sz="1600" dirty="0" smtClean="0"/>
            <a:t>Разработка и апробация ИОС с детьми 6-7 лет в разделе «Алгоритмический экспресс» для подготовки дошкольников к школе»</a:t>
          </a:r>
          <a:endParaRPr lang="ru-RU" sz="1600" dirty="0"/>
        </a:p>
      </dgm:t>
    </dgm:pt>
    <dgm:pt modelId="{CBAB5751-E5CE-4722-95AA-816B12359EB1}" type="parTrans" cxnId="{A3ABCBAE-F343-47D9-B6A4-4F2EB0D35FA6}">
      <dgm:prSet/>
      <dgm:spPr/>
      <dgm:t>
        <a:bodyPr/>
        <a:lstStyle/>
        <a:p>
          <a:endParaRPr lang="ru-RU" sz="4400"/>
        </a:p>
      </dgm:t>
    </dgm:pt>
    <dgm:pt modelId="{484A7D7E-608F-4A45-8A84-E9E85CCDB387}" type="sibTrans" cxnId="{A3ABCBAE-F343-47D9-B6A4-4F2EB0D35FA6}">
      <dgm:prSet/>
      <dgm:spPr/>
      <dgm:t>
        <a:bodyPr/>
        <a:lstStyle/>
        <a:p>
          <a:endParaRPr lang="ru-RU" sz="4400"/>
        </a:p>
      </dgm:t>
    </dgm:pt>
    <dgm:pt modelId="{7506579D-ED20-4245-AB93-AC1DA9BA744F}">
      <dgm:prSet phldrT="[Текст]" custT="1"/>
      <dgm:spPr/>
      <dgm:t>
        <a:bodyPr/>
        <a:lstStyle/>
        <a:p>
          <a:r>
            <a:rPr lang="ru-RU" sz="1600" dirty="0" smtClean="0"/>
            <a:t>РАЗРАБОТАНО И ПРОВЕДЕНО: 3 досуговых мероприятия и 22 занятия с использование игровых образовательных комплектов «Отличная математика», «Грамотная речь», «Прекрасное письмо», «Примерное поведение». </a:t>
          </a:r>
          <a:endParaRPr lang="ru-RU" sz="1600" dirty="0"/>
        </a:p>
      </dgm:t>
    </dgm:pt>
    <dgm:pt modelId="{6B7FB417-25ED-4A06-8F28-69B8DB5806A6}" type="parTrans" cxnId="{49ED5249-9822-47F6-8A06-E4B2DC35FFBC}">
      <dgm:prSet/>
      <dgm:spPr/>
      <dgm:t>
        <a:bodyPr/>
        <a:lstStyle/>
        <a:p>
          <a:endParaRPr lang="ru-RU" sz="4400"/>
        </a:p>
      </dgm:t>
    </dgm:pt>
    <dgm:pt modelId="{4E74D3B2-EFF4-45F3-8E67-700DF8B3BD01}" type="sibTrans" cxnId="{49ED5249-9822-47F6-8A06-E4B2DC35FFBC}">
      <dgm:prSet/>
      <dgm:spPr/>
      <dgm:t>
        <a:bodyPr/>
        <a:lstStyle/>
        <a:p>
          <a:endParaRPr lang="ru-RU" sz="4400"/>
        </a:p>
      </dgm:t>
    </dgm:pt>
    <dgm:pt modelId="{3E26395B-445F-44EF-BF71-E07A90D2BA5C}">
      <dgm:prSet phldrT="[Текст]" custT="1"/>
      <dgm:spPr/>
      <dgm:t>
        <a:bodyPr/>
        <a:lstStyle/>
        <a:p>
          <a:r>
            <a:rPr lang="ru-RU" sz="1600" dirty="0" smtClean="0"/>
            <a:t>Фактическое количество дошкольников, участвующих в апробации – 16 детей.</a:t>
          </a:r>
          <a:endParaRPr lang="ru-RU" sz="1600" dirty="0"/>
        </a:p>
      </dgm:t>
    </dgm:pt>
    <dgm:pt modelId="{22113407-1C75-4E0E-9D7E-040563B72A8E}" type="parTrans" cxnId="{A2943DA5-FD46-4937-81E7-E67B26032D7A}">
      <dgm:prSet/>
      <dgm:spPr/>
      <dgm:t>
        <a:bodyPr/>
        <a:lstStyle/>
        <a:p>
          <a:endParaRPr lang="ru-RU" sz="4400"/>
        </a:p>
      </dgm:t>
    </dgm:pt>
    <dgm:pt modelId="{226DA2DF-8132-431C-85F7-B12F6DC8C64D}" type="sibTrans" cxnId="{A2943DA5-FD46-4937-81E7-E67B26032D7A}">
      <dgm:prSet/>
      <dgm:spPr/>
      <dgm:t>
        <a:bodyPr/>
        <a:lstStyle/>
        <a:p>
          <a:endParaRPr lang="ru-RU" sz="4400"/>
        </a:p>
      </dgm:t>
    </dgm:pt>
    <dgm:pt modelId="{575B45CE-DFE9-492E-B3BA-76CBA9A4A60D}">
      <dgm:prSet phldrT="[Текст]" custT="1"/>
      <dgm:spPr/>
      <dgm:t>
        <a:bodyPr/>
        <a:lstStyle/>
        <a:p>
          <a:r>
            <a:rPr lang="ru-RU" sz="1600" dirty="0" smtClean="0"/>
            <a:t>Сегодня…</a:t>
          </a:r>
          <a:endParaRPr lang="ru-RU" sz="1600" dirty="0"/>
        </a:p>
      </dgm:t>
    </dgm:pt>
    <dgm:pt modelId="{B8AD2E7C-C173-40E0-9FCB-AAB77380BABC}" type="parTrans" cxnId="{A0C60E90-037F-4A52-BCFF-3114042E2B53}">
      <dgm:prSet/>
      <dgm:spPr/>
      <dgm:t>
        <a:bodyPr/>
        <a:lstStyle/>
        <a:p>
          <a:endParaRPr lang="ru-RU" sz="4400"/>
        </a:p>
      </dgm:t>
    </dgm:pt>
    <dgm:pt modelId="{DAFC0A78-288B-42C2-9CC8-5F4DE8A05CD3}" type="sibTrans" cxnId="{A0C60E90-037F-4A52-BCFF-3114042E2B53}">
      <dgm:prSet/>
      <dgm:spPr/>
      <dgm:t>
        <a:bodyPr/>
        <a:lstStyle/>
        <a:p>
          <a:endParaRPr lang="ru-RU" sz="4400"/>
        </a:p>
      </dgm:t>
    </dgm:pt>
    <dgm:pt modelId="{EFE3BCFF-DFC5-4FDC-A0D3-707B14514C84}">
      <dgm:prSet phldrT="[Текст]" custT="1"/>
      <dgm:spPr/>
      <dgm:t>
        <a:bodyPr/>
        <a:lstStyle/>
        <a:p>
          <a:r>
            <a:rPr lang="ru-RU" sz="1600" dirty="0" smtClean="0"/>
            <a:t>В апробации игровых образовательных комплектов для детей 5-6 лет фактически участвуют 70 детей, для детей 6-7 лет – 35 детей.</a:t>
          </a:r>
          <a:endParaRPr lang="ru-RU" sz="1600" dirty="0"/>
        </a:p>
      </dgm:t>
    </dgm:pt>
    <dgm:pt modelId="{5B0451FD-7527-407E-9E2E-F9C0991B6DEF}" type="parTrans" cxnId="{3D2FAA8E-AFA5-4BA8-8E01-091ABB82C963}">
      <dgm:prSet/>
      <dgm:spPr/>
      <dgm:t>
        <a:bodyPr/>
        <a:lstStyle/>
        <a:p>
          <a:endParaRPr lang="ru-RU" sz="4400"/>
        </a:p>
      </dgm:t>
    </dgm:pt>
    <dgm:pt modelId="{312BF4BC-4FE1-4287-9569-D34A69A16F52}" type="sibTrans" cxnId="{3D2FAA8E-AFA5-4BA8-8E01-091ABB82C963}">
      <dgm:prSet/>
      <dgm:spPr/>
      <dgm:t>
        <a:bodyPr/>
        <a:lstStyle/>
        <a:p>
          <a:endParaRPr lang="ru-RU" sz="4400"/>
        </a:p>
      </dgm:t>
    </dgm:pt>
    <dgm:pt modelId="{CFAEC6AC-1BA0-4C9B-8F65-8A3A801B174C}">
      <dgm:prSet phldrT="[Текст]" custT="1"/>
      <dgm:spPr/>
      <dgm:t>
        <a:bodyPr/>
        <a:lstStyle/>
        <a:p>
          <a:r>
            <a:rPr lang="ru-RU" sz="1600" dirty="0" smtClean="0"/>
            <a:t>ПЕРСПЕКТИВА: разработать и апробировать интерактивные формы взаимодействия с родителями и детьми (ноябрь-май).</a:t>
          </a:r>
          <a:endParaRPr lang="ru-RU" sz="1600" dirty="0"/>
        </a:p>
      </dgm:t>
    </dgm:pt>
    <dgm:pt modelId="{655E4445-C250-44B5-B056-9EEFD60C38EF}" type="parTrans" cxnId="{3D799DF3-FBD6-40B6-9EB5-528C650A6F0B}">
      <dgm:prSet/>
      <dgm:spPr/>
      <dgm:t>
        <a:bodyPr/>
        <a:lstStyle/>
        <a:p>
          <a:endParaRPr lang="ru-RU" sz="4400"/>
        </a:p>
      </dgm:t>
    </dgm:pt>
    <dgm:pt modelId="{437B47DF-891C-45BF-88DF-B092BD24CCE9}" type="sibTrans" cxnId="{3D799DF3-FBD6-40B6-9EB5-528C650A6F0B}">
      <dgm:prSet/>
      <dgm:spPr/>
      <dgm:t>
        <a:bodyPr/>
        <a:lstStyle/>
        <a:p>
          <a:endParaRPr lang="ru-RU" sz="4400"/>
        </a:p>
      </dgm:t>
    </dgm:pt>
    <dgm:pt modelId="{FEF344F8-B7AA-40DB-B05A-FA88F046E1ED}" type="pres">
      <dgm:prSet presAssocID="{AA98E6F3-A40C-47BD-AA0B-BBCE9F8A45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C869FC-8DB3-4E44-A65E-259175D125DB}" type="pres">
      <dgm:prSet presAssocID="{B1E42E84-53F6-4F13-9A45-62F15233D62B}" presName="composite" presStyleCnt="0"/>
      <dgm:spPr/>
    </dgm:pt>
    <dgm:pt modelId="{DB42253F-D156-44BC-83E6-D8AE7EF5E12B}" type="pres">
      <dgm:prSet presAssocID="{B1E42E84-53F6-4F13-9A45-62F15233D62B}" presName="parTx" presStyleLbl="alignNode1" presStyleIdx="0" presStyleCnt="3" custScaleY="1370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6F0A1-ACFE-4450-A7F1-A7A0B549D7BC}" type="pres">
      <dgm:prSet presAssocID="{B1E42E84-53F6-4F13-9A45-62F15233D62B}" presName="desTx" presStyleLbl="alignAccFollowNode1" presStyleIdx="0" presStyleCnt="3" custLinFactNeighborX="-103" custLinFactNeighborY="4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4A0F6-1C1F-405B-9A3F-51B330F47939}" type="pres">
      <dgm:prSet presAssocID="{7219F1B2-1307-430E-98F4-F1E4251C7318}" presName="space" presStyleCnt="0"/>
      <dgm:spPr/>
    </dgm:pt>
    <dgm:pt modelId="{FF207116-B810-48BD-918B-C61E503BE359}" type="pres">
      <dgm:prSet presAssocID="{549E3388-67B1-435A-BE3F-8BCD4DDDF9CF}" presName="composite" presStyleCnt="0"/>
      <dgm:spPr/>
    </dgm:pt>
    <dgm:pt modelId="{82295CDF-0E98-41A3-8127-7CD0B00345FA}" type="pres">
      <dgm:prSet presAssocID="{549E3388-67B1-435A-BE3F-8BCD4DDDF9CF}" presName="parTx" presStyleLbl="alignNode1" presStyleIdx="1" presStyleCnt="3" custScaleY="171472" custLinFactNeighborX="-1692" custLinFactNeighborY="-18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9940E-ED2F-4A14-AD3D-93AA6B431E55}" type="pres">
      <dgm:prSet presAssocID="{549E3388-67B1-435A-BE3F-8BCD4DDDF9CF}" presName="desTx" presStyleLbl="alignAccFollowNode1" presStyleIdx="1" presStyleCnt="3" custScaleY="112703" custLinFactNeighborX="-1692" custLinFactNeighborY="17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0F6A3-83F4-4AC1-B1BD-CD9EDA0C7C75}" type="pres">
      <dgm:prSet presAssocID="{484A7D7E-608F-4A45-8A84-E9E85CCDB387}" presName="space" presStyleCnt="0"/>
      <dgm:spPr/>
    </dgm:pt>
    <dgm:pt modelId="{B219F873-F487-4080-9A20-9C3D4DD8C589}" type="pres">
      <dgm:prSet presAssocID="{575B45CE-DFE9-492E-B3BA-76CBA9A4A60D}" presName="composite" presStyleCnt="0"/>
      <dgm:spPr/>
    </dgm:pt>
    <dgm:pt modelId="{FDAA1270-CDE9-4BA5-8063-15F299785DC9}" type="pres">
      <dgm:prSet presAssocID="{575B45CE-DFE9-492E-B3BA-76CBA9A4A60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750FA-B9A9-4674-A7A1-0ADE0216668A}" type="pres">
      <dgm:prSet presAssocID="{575B45CE-DFE9-492E-B3BA-76CBA9A4A60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ABCBAE-F343-47D9-B6A4-4F2EB0D35FA6}" srcId="{AA98E6F3-A40C-47BD-AA0B-BBCE9F8A45A2}" destId="{549E3388-67B1-435A-BE3F-8BCD4DDDF9CF}" srcOrd="1" destOrd="0" parTransId="{CBAB5751-E5CE-4722-95AA-816B12359EB1}" sibTransId="{484A7D7E-608F-4A45-8A84-E9E85CCDB387}"/>
    <dgm:cxn modelId="{1176DB44-1582-42BA-A06C-6D5B6FA1D6C0}" type="presOf" srcId="{549E3388-67B1-435A-BE3F-8BCD4DDDF9CF}" destId="{82295CDF-0E98-41A3-8127-7CD0B00345FA}" srcOrd="0" destOrd="0" presId="urn:microsoft.com/office/officeart/2005/8/layout/hList1"/>
    <dgm:cxn modelId="{9DA1A280-1CD6-4CFA-B2D9-77D289A8AEBF}" srcId="{AA98E6F3-A40C-47BD-AA0B-BBCE9F8A45A2}" destId="{B1E42E84-53F6-4F13-9A45-62F15233D62B}" srcOrd="0" destOrd="0" parTransId="{34AB3895-200F-4EB4-9413-47FDE3A07635}" sibTransId="{7219F1B2-1307-430E-98F4-F1E4251C7318}"/>
    <dgm:cxn modelId="{FEB1FECF-DF9E-4460-BFB0-2BA4881A433B}" type="presOf" srcId="{B1E42E84-53F6-4F13-9A45-62F15233D62B}" destId="{DB42253F-D156-44BC-83E6-D8AE7EF5E12B}" srcOrd="0" destOrd="0" presId="urn:microsoft.com/office/officeart/2005/8/layout/hList1"/>
    <dgm:cxn modelId="{3D799DF3-FBD6-40B6-9EB5-528C650A6F0B}" srcId="{575B45CE-DFE9-492E-B3BA-76CBA9A4A60D}" destId="{CFAEC6AC-1BA0-4C9B-8F65-8A3A801B174C}" srcOrd="1" destOrd="0" parTransId="{655E4445-C250-44B5-B056-9EEFD60C38EF}" sibTransId="{437B47DF-891C-45BF-88DF-B092BD24CCE9}"/>
    <dgm:cxn modelId="{49ED5249-9822-47F6-8A06-E4B2DC35FFBC}" srcId="{549E3388-67B1-435A-BE3F-8BCD4DDDF9CF}" destId="{7506579D-ED20-4245-AB93-AC1DA9BA744F}" srcOrd="0" destOrd="0" parTransId="{6B7FB417-25ED-4A06-8F28-69B8DB5806A6}" sibTransId="{4E74D3B2-EFF4-45F3-8E67-700DF8B3BD01}"/>
    <dgm:cxn modelId="{A0C60E90-037F-4A52-BCFF-3114042E2B53}" srcId="{AA98E6F3-A40C-47BD-AA0B-BBCE9F8A45A2}" destId="{575B45CE-DFE9-492E-B3BA-76CBA9A4A60D}" srcOrd="2" destOrd="0" parTransId="{B8AD2E7C-C173-40E0-9FCB-AAB77380BABC}" sibTransId="{DAFC0A78-288B-42C2-9CC8-5F4DE8A05CD3}"/>
    <dgm:cxn modelId="{3D2FAA8E-AFA5-4BA8-8E01-091ABB82C963}" srcId="{575B45CE-DFE9-492E-B3BA-76CBA9A4A60D}" destId="{EFE3BCFF-DFC5-4FDC-A0D3-707B14514C84}" srcOrd="0" destOrd="0" parTransId="{5B0451FD-7527-407E-9E2E-F9C0991B6DEF}" sibTransId="{312BF4BC-4FE1-4287-9569-D34A69A16F52}"/>
    <dgm:cxn modelId="{DD4719B3-D3E3-4420-A455-ECCA75AFC622}" srcId="{B1E42E84-53F6-4F13-9A45-62F15233D62B}" destId="{7C32FD89-5C7F-40BD-A82E-C1EB3A58E5EB}" srcOrd="1" destOrd="0" parTransId="{72DF9BBA-64F4-492A-B0EC-E111F46DC21A}" sibTransId="{11337D1E-6A95-4A9D-8153-3C7E65EA01D0}"/>
    <dgm:cxn modelId="{513835D1-6A7B-4F6B-A10B-8C1BC7893511}" type="presOf" srcId="{7506579D-ED20-4245-AB93-AC1DA9BA744F}" destId="{6D99940E-ED2F-4A14-AD3D-93AA6B431E55}" srcOrd="0" destOrd="0" presId="urn:microsoft.com/office/officeart/2005/8/layout/hList1"/>
    <dgm:cxn modelId="{A2943DA5-FD46-4937-81E7-E67B26032D7A}" srcId="{549E3388-67B1-435A-BE3F-8BCD4DDDF9CF}" destId="{3E26395B-445F-44EF-BF71-E07A90D2BA5C}" srcOrd="1" destOrd="0" parTransId="{22113407-1C75-4E0E-9D7E-040563B72A8E}" sibTransId="{226DA2DF-8132-431C-85F7-B12F6DC8C64D}"/>
    <dgm:cxn modelId="{11A73750-03E2-4978-A05A-340EF1A72A38}" srcId="{B1E42E84-53F6-4F13-9A45-62F15233D62B}" destId="{0450650A-6D09-44DF-8080-000F169DEE5F}" srcOrd="0" destOrd="0" parTransId="{07EEB2A2-B5BC-4409-9006-6AD725A7F318}" sibTransId="{176EB197-8AF5-42B9-897C-D6C524598976}"/>
    <dgm:cxn modelId="{A5F9637A-BB79-444D-AAE2-F8DFEC66CA0B}" type="presOf" srcId="{3E26395B-445F-44EF-BF71-E07A90D2BA5C}" destId="{6D99940E-ED2F-4A14-AD3D-93AA6B431E55}" srcOrd="0" destOrd="1" presId="urn:microsoft.com/office/officeart/2005/8/layout/hList1"/>
    <dgm:cxn modelId="{9B3837AA-23EA-488D-A7C0-7849BDBBB6B4}" type="presOf" srcId="{CFAEC6AC-1BA0-4C9B-8F65-8A3A801B174C}" destId="{DF4750FA-B9A9-4674-A7A1-0ADE0216668A}" srcOrd="0" destOrd="1" presId="urn:microsoft.com/office/officeart/2005/8/layout/hList1"/>
    <dgm:cxn modelId="{C17932A4-76B3-4D76-98DB-3BB928C37528}" type="presOf" srcId="{EFE3BCFF-DFC5-4FDC-A0D3-707B14514C84}" destId="{DF4750FA-B9A9-4674-A7A1-0ADE0216668A}" srcOrd="0" destOrd="0" presId="urn:microsoft.com/office/officeart/2005/8/layout/hList1"/>
    <dgm:cxn modelId="{3A144352-E4D6-41DA-859E-42FC66C8B1ED}" type="presOf" srcId="{575B45CE-DFE9-492E-B3BA-76CBA9A4A60D}" destId="{FDAA1270-CDE9-4BA5-8063-15F299785DC9}" srcOrd="0" destOrd="0" presId="urn:microsoft.com/office/officeart/2005/8/layout/hList1"/>
    <dgm:cxn modelId="{5C68B374-66D2-421F-827F-E84F41F7A328}" type="presOf" srcId="{AA98E6F3-A40C-47BD-AA0B-BBCE9F8A45A2}" destId="{FEF344F8-B7AA-40DB-B05A-FA88F046E1ED}" srcOrd="0" destOrd="0" presId="urn:microsoft.com/office/officeart/2005/8/layout/hList1"/>
    <dgm:cxn modelId="{8B4366BA-375A-4231-9868-17D7986FBC1F}" type="presOf" srcId="{0450650A-6D09-44DF-8080-000F169DEE5F}" destId="{0116F0A1-ACFE-4450-A7F1-A7A0B549D7BC}" srcOrd="0" destOrd="0" presId="urn:microsoft.com/office/officeart/2005/8/layout/hList1"/>
    <dgm:cxn modelId="{838E7F57-8EB3-4F49-A956-5E117F5DCA62}" type="presOf" srcId="{7C32FD89-5C7F-40BD-A82E-C1EB3A58E5EB}" destId="{0116F0A1-ACFE-4450-A7F1-A7A0B549D7BC}" srcOrd="0" destOrd="1" presId="urn:microsoft.com/office/officeart/2005/8/layout/hList1"/>
    <dgm:cxn modelId="{01F09448-0766-4318-A945-175E9F285CAA}" type="presParOf" srcId="{FEF344F8-B7AA-40DB-B05A-FA88F046E1ED}" destId="{CFC869FC-8DB3-4E44-A65E-259175D125DB}" srcOrd="0" destOrd="0" presId="urn:microsoft.com/office/officeart/2005/8/layout/hList1"/>
    <dgm:cxn modelId="{681FAB7D-221B-4E98-8F6C-65F3B2885260}" type="presParOf" srcId="{CFC869FC-8DB3-4E44-A65E-259175D125DB}" destId="{DB42253F-D156-44BC-83E6-D8AE7EF5E12B}" srcOrd="0" destOrd="0" presId="urn:microsoft.com/office/officeart/2005/8/layout/hList1"/>
    <dgm:cxn modelId="{65CD161A-222D-462D-9369-18E73BFC0839}" type="presParOf" srcId="{CFC869FC-8DB3-4E44-A65E-259175D125DB}" destId="{0116F0A1-ACFE-4450-A7F1-A7A0B549D7BC}" srcOrd="1" destOrd="0" presId="urn:microsoft.com/office/officeart/2005/8/layout/hList1"/>
    <dgm:cxn modelId="{7F461E9D-B644-481A-B14B-E7FBC99078E7}" type="presParOf" srcId="{FEF344F8-B7AA-40DB-B05A-FA88F046E1ED}" destId="{5A94A0F6-1C1F-405B-9A3F-51B330F47939}" srcOrd="1" destOrd="0" presId="urn:microsoft.com/office/officeart/2005/8/layout/hList1"/>
    <dgm:cxn modelId="{5C17A46B-CB7B-40CD-9357-A20FF79FE22F}" type="presParOf" srcId="{FEF344F8-B7AA-40DB-B05A-FA88F046E1ED}" destId="{FF207116-B810-48BD-918B-C61E503BE359}" srcOrd="2" destOrd="0" presId="urn:microsoft.com/office/officeart/2005/8/layout/hList1"/>
    <dgm:cxn modelId="{46324AF3-7879-416D-8C37-E7135D6ECDAF}" type="presParOf" srcId="{FF207116-B810-48BD-918B-C61E503BE359}" destId="{82295CDF-0E98-41A3-8127-7CD0B00345FA}" srcOrd="0" destOrd="0" presId="urn:microsoft.com/office/officeart/2005/8/layout/hList1"/>
    <dgm:cxn modelId="{087BE59E-CAAB-47ED-BA4D-0A4E1D08E942}" type="presParOf" srcId="{FF207116-B810-48BD-918B-C61E503BE359}" destId="{6D99940E-ED2F-4A14-AD3D-93AA6B431E55}" srcOrd="1" destOrd="0" presId="urn:microsoft.com/office/officeart/2005/8/layout/hList1"/>
    <dgm:cxn modelId="{7C398AF1-F669-4A42-93E9-14AAE227DE1E}" type="presParOf" srcId="{FEF344F8-B7AA-40DB-B05A-FA88F046E1ED}" destId="{8BB0F6A3-83F4-4AC1-B1BD-CD9EDA0C7C75}" srcOrd="3" destOrd="0" presId="urn:microsoft.com/office/officeart/2005/8/layout/hList1"/>
    <dgm:cxn modelId="{72A29394-2CFD-4782-96ED-6D45DB44F660}" type="presParOf" srcId="{FEF344F8-B7AA-40DB-B05A-FA88F046E1ED}" destId="{B219F873-F487-4080-9A20-9C3D4DD8C589}" srcOrd="4" destOrd="0" presId="urn:microsoft.com/office/officeart/2005/8/layout/hList1"/>
    <dgm:cxn modelId="{73EF5499-F257-4E36-8369-D7F11C182B9F}" type="presParOf" srcId="{B219F873-F487-4080-9A20-9C3D4DD8C589}" destId="{FDAA1270-CDE9-4BA5-8063-15F299785DC9}" srcOrd="0" destOrd="0" presId="urn:microsoft.com/office/officeart/2005/8/layout/hList1"/>
    <dgm:cxn modelId="{A848425E-1C37-4718-BF38-465336AD3BD6}" type="presParOf" srcId="{B219F873-F487-4080-9A20-9C3D4DD8C589}" destId="{DF4750FA-B9A9-4674-A7A1-0ADE021666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ABB282-E340-410C-A2E7-95E1E786A574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B48B8B-F14D-4FFE-94CC-8D7206C0ABB2}">
      <dgm:prSet phldrT="[Текст]" custT="1"/>
      <dgm:spPr/>
      <dgm:t>
        <a:bodyPr/>
        <a:lstStyle/>
        <a:p>
          <a:r>
            <a:rPr lang="ru-RU" sz="3200" b="0" dirty="0" smtClean="0">
              <a:latin typeface="Verdana" panose="020B0604030504040204" pitchFamily="34" charset="0"/>
              <a:ea typeface="Verdana" panose="020B0604030504040204" pitchFamily="34" charset="0"/>
            </a:rPr>
            <a:t>1</a:t>
          </a:r>
          <a:endParaRPr lang="ru-RU" sz="32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2DCA5E9-6D24-4215-81C3-A83F317B7F44}" type="parTrans" cxnId="{2161CB76-2FB0-4FE6-9644-B260CA56AE08}">
      <dgm:prSet/>
      <dgm:spPr/>
      <dgm:t>
        <a:bodyPr/>
        <a:lstStyle/>
        <a:p>
          <a:endParaRPr lang="ru-RU" sz="18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97D1ABD-BEEC-4947-9681-394980F603E7}" type="sibTrans" cxnId="{2161CB76-2FB0-4FE6-9644-B260CA56AE08}">
      <dgm:prSet/>
      <dgm:spPr/>
      <dgm:t>
        <a:bodyPr/>
        <a:lstStyle/>
        <a:p>
          <a:endParaRPr lang="ru-RU" sz="18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DE09BD1-B0E4-4C14-872C-8F6B07901A84}">
      <dgm:prSet phldrT="[Текст]" custT="1"/>
      <dgm:spPr/>
      <dgm:t>
        <a:bodyPr/>
        <a:lstStyle/>
        <a:p>
          <a:r>
            <a:rPr lang="ru-RU" sz="1800" b="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Ускоренный темп развития</a:t>
          </a:r>
          <a:endParaRPr lang="ru-RU" sz="18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21062EC-1D74-4E7A-9652-19149DFD4A12}" type="parTrans" cxnId="{34C73AEC-D71D-4BF2-BF51-D396E4181C69}">
      <dgm:prSet/>
      <dgm:spPr/>
      <dgm:t>
        <a:bodyPr/>
        <a:lstStyle/>
        <a:p>
          <a:endParaRPr lang="ru-RU" sz="18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719B669-53C9-4DE9-AEF5-BB93331AD50E}" type="sibTrans" cxnId="{34C73AEC-D71D-4BF2-BF51-D396E4181C69}">
      <dgm:prSet/>
      <dgm:spPr/>
      <dgm:t>
        <a:bodyPr/>
        <a:lstStyle/>
        <a:p>
          <a:endParaRPr lang="ru-RU" sz="18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A543D47-4268-4369-9903-D8891BE02FE3}">
      <dgm:prSet phldrT="[Текст]" custT="1"/>
      <dgm:spPr/>
      <dgm:t>
        <a:bodyPr/>
        <a:lstStyle/>
        <a:p>
          <a:r>
            <a:rPr lang="ru-RU" sz="3200" b="0" dirty="0" smtClean="0">
              <a:latin typeface="Verdana" panose="020B0604030504040204" pitchFamily="34" charset="0"/>
              <a:ea typeface="Verdana" panose="020B0604030504040204" pitchFamily="34" charset="0"/>
            </a:rPr>
            <a:t>2</a:t>
          </a:r>
          <a:endParaRPr lang="ru-RU" sz="32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79A880B-18FE-4E32-93EC-A811E1DFF6FD}" type="parTrans" cxnId="{CC773691-A17F-4A7A-8628-F91FCBB5CC9B}">
      <dgm:prSet/>
      <dgm:spPr/>
      <dgm:t>
        <a:bodyPr/>
        <a:lstStyle/>
        <a:p>
          <a:endParaRPr lang="ru-RU" sz="18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04FBF04-AC5C-491F-9B74-EA84780977FD}" type="sibTrans" cxnId="{CC773691-A17F-4A7A-8628-F91FCBB5CC9B}">
      <dgm:prSet/>
      <dgm:spPr/>
      <dgm:t>
        <a:bodyPr/>
        <a:lstStyle/>
        <a:p>
          <a:endParaRPr lang="ru-RU" sz="18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017B368-51C7-4311-860A-7157D43C5E09}">
      <dgm:prSet phldrT="[Текст]" custT="1"/>
      <dgm:spPr/>
      <dgm:t>
        <a:bodyPr/>
        <a:lstStyle/>
        <a:p>
          <a:r>
            <a:rPr lang="ru-RU" sz="1800" b="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Всеобщая глобализация</a:t>
          </a:r>
          <a:endParaRPr lang="ru-RU" sz="18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916B15B-4814-4194-8F91-94BA6E586E99}" type="parTrans" cxnId="{9A2AD53E-FBC2-4A0B-B757-A3FCFBC62D58}">
      <dgm:prSet/>
      <dgm:spPr/>
      <dgm:t>
        <a:bodyPr/>
        <a:lstStyle/>
        <a:p>
          <a:endParaRPr lang="ru-RU" sz="18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E06EDD1-BCDD-40C3-B669-5030981FF3A3}" type="sibTrans" cxnId="{9A2AD53E-FBC2-4A0B-B757-A3FCFBC62D58}">
      <dgm:prSet/>
      <dgm:spPr/>
      <dgm:t>
        <a:bodyPr/>
        <a:lstStyle/>
        <a:p>
          <a:endParaRPr lang="ru-RU" sz="18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FD44457-BCBE-4B96-A89F-3A41EF302DBA}">
      <dgm:prSet phldrT="[Текст]" custT="1"/>
      <dgm:spPr/>
      <dgm:t>
        <a:bodyPr/>
        <a:lstStyle/>
        <a:p>
          <a:r>
            <a:rPr lang="ru-RU" sz="3200" b="0" dirty="0" smtClean="0">
              <a:latin typeface="Verdana" panose="020B0604030504040204" pitchFamily="34" charset="0"/>
              <a:ea typeface="Verdana" panose="020B0604030504040204" pitchFamily="34" charset="0"/>
            </a:rPr>
            <a:t>3</a:t>
          </a:r>
          <a:endParaRPr lang="ru-RU" sz="32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14532AA-7111-48BB-AAEC-DB9B720B69C1}" type="parTrans" cxnId="{D6E7B7EA-7379-4805-BEE7-F50650BC5A68}">
      <dgm:prSet/>
      <dgm:spPr/>
      <dgm:t>
        <a:bodyPr/>
        <a:lstStyle/>
        <a:p>
          <a:endParaRPr lang="ru-RU" sz="18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D62447F-5025-4017-9954-E350CDA863DF}" type="sibTrans" cxnId="{D6E7B7EA-7379-4805-BEE7-F50650BC5A68}">
      <dgm:prSet/>
      <dgm:spPr/>
      <dgm:t>
        <a:bodyPr/>
        <a:lstStyle/>
        <a:p>
          <a:endParaRPr lang="ru-RU" sz="18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F329EAF-2154-4BE0-824A-C1693CF5C75B}">
      <dgm:prSet phldrT="[Текст]" custT="1"/>
      <dgm:spPr/>
      <dgm:t>
        <a:bodyPr/>
        <a:lstStyle/>
        <a:p>
          <a:r>
            <a:rPr lang="ru-RU" sz="1800" b="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Растущая продолжительность жизни и трудовая активность</a:t>
          </a:r>
          <a:endParaRPr lang="ru-RU" sz="18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DB40D7-83F9-405D-856E-EE3E22B250A4}" type="parTrans" cxnId="{51535CDA-90F2-4D00-B32D-55D7B94EF73E}">
      <dgm:prSet/>
      <dgm:spPr/>
      <dgm:t>
        <a:bodyPr/>
        <a:lstStyle/>
        <a:p>
          <a:endParaRPr lang="ru-RU" sz="18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177281A-107C-4D9E-B146-EC13F9B41EDC}" type="sibTrans" cxnId="{51535CDA-90F2-4D00-B32D-55D7B94EF73E}">
      <dgm:prSet/>
      <dgm:spPr/>
      <dgm:t>
        <a:bodyPr/>
        <a:lstStyle/>
        <a:p>
          <a:endParaRPr lang="ru-RU" sz="18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F588B19-AC79-4FB9-AF97-9B7953D5B78B}">
      <dgm:prSet custT="1"/>
      <dgm:spPr/>
      <dgm:t>
        <a:bodyPr/>
        <a:lstStyle/>
        <a:p>
          <a:r>
            <a:rPr lang="ru-RU" sz="3200" b="0" dirty="0" smtClean="0">
              <a:latin typeface="Verdana" panose="020B0604030504040204" pitchFamily="34" charset="0"/>
              <a:ea typeface="Verdana" panose="020B0604030504040204" pitchFamily="34" charset="0"/>
            </a:rPr>
            <a:t>4</a:t>
          </a:r>
          <a:endParaRPr lang="ru-RU" sz="32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62C7733-6DE0-461B-8625-815B5BA4C67E}" type="parTrans" cxnId="{84B76EC9-8FDA-4A23-ADCE-5651A1BF9B15}">
      <dgm:prSet/>
      <dgm:spPr/>
      <dgm:t>
        <a:bodyPr/>
        <a:lstStyle/>
        <a:p>
          <a:endParaRPr lang="ru-RU" sz="18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FF2A565-7A19-46CD-AE20-2F1881128A79}" type="sibTrans" cxnId="{84B76EC9-8FDA-4A23-ADCE-5651A1BF9B15}">
      <dgm:prSet/>
      <dgm:spPr/>
      <dgm:t>
        <a:bodyPr/>
        <a:lstStyle/>
        <a:p>
          <a:endParaRPr lang="ru-RU" sz="18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9BB8A96-C7E3-43CF-B8F0-A37F3236C6DF}">
      <dgm:prSet phldrT="[Текст]" custT="1"/>
      <dgm:spPr/>
      <dgm:t>
        <a:bodyPr/>
        <a:lstStyle/>
        <a:p>
          <a:endParaRPr lang="ru-RU" sz="18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0B3B6FC-9520-4824-9DF6-5F9528E96E50}" type="parTrans" cxnId="{E63092B3-AFE9-40C9-BD4C-C3C9B547E6E6}">
      <dgm:prSet/>
      <dgm:spPr/>
      <dgm:t>
        <a:bodyPr/>
        <a:lstStyle/>
        <a:p>
          <a:endParaRPr lang="ru-RU" sz="18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6470E78-354D-45EA-B2CF-3E1D2F8DAAE1}" type="sibTrans" cxnId="{E63092B3-AFE9-40C9-BD4C-C3C9B547E6E6}">
      <dgm:prSet/>
      <dgm:spPr/>
      <dgm:t>
        <a:bodyPr/>
        <a:lstStyle/>
        <a:p>
          <a:endParaRPr lang="ru-RU" sz="1800" b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26CDC9E-62A2-44A5-9F1A-9EC6E62C6437}" type="pres">
      <dgm:prSet presAssocID="{3AABB282-E340-410C-A2E7-95E1E786A57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ED5C85F-EF28-47C6-94D9-54D7752B1EDF}" type="pres">
      <dgm:prSet presAssocID="{42B48B8B-F14D-4FFE-94CC-8D7206C0ABB2}" presName="composite" presStyleCnt="0"/>
      <dgm:spPr/>
    </dgm:pt>
    <dgm:pt modelId="{355FB661-8226-492C-92ED-56740D55F141}" type="pres">
      <dgm:prSet presAssocID="{42B48B8B-F14D-4FFE-94CC-8D7206C0ABB2}" presName="BackAccent" presStyleLbl="bgShp" presStyleIdx="0" presStyleCnt="4"/>
      <dgm:spPr/>
    </dgm:pt>
    <dgm:pt modelId="{3091F02F-6545-4505-AB98-4A6A8104977D}" type="pres">
      <dgm:prSet presAssocID="{42B48B8B-F14D-4FFE-94CC-8D7206C0ABB2}" presName="Accent" presStyleLbl="alignNode1" presStyleIdx="0" presStyleCnt="4"/>
      <dgm:spPr/>
    </dgm:pt>
    <dgm:pt modelId="{C5A6EB2C-1CC6-4477-845E-C2A213CB0EA7}" type="pres">
      <dgm:prSet presAssocID="{42B48B8B-F14D-4FFE-94CC-8D7206C0ABB2}" presName="Child" presStyleLbl="revTx" presStyleIdx="0" presStyleCnt="7" custScaleX="128353" custLinFactNeighborX="-28668" custLinFactNeighborY="152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84073-5AD6-41F6-8002-FBFCB381A94E}" type="pres">
      <dgm:prSet presAssocID="{42B48B8B-F14D-4FFE-94CC-8D7206C0ABB2}" presName="Parent" presStyleLbl="revTx" presStyleIdx="1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F4E55-6394-42BC-B669-E10D0312E0D5}" type="pres">
      <dgm:prSet presAssocID="{897D1ABD-BEEC-4947-9681-394980F603E7}" presName="sibTrans" presStyleCnt="0"/>
      <dgm:spPr/>
    </dgm:pt>
    <dgm:pt modelId="{C6C98E9F-E594-47F7-855C-354489CB8CC0}" type="pres">
      <dgm:prSet presAssocID="{AA543D47-4268-4369-9903-D8891BE02FE3}" presName="composite" presStyleCnt="0"/>
      <dgm:spPr/>
    </dgm:pt>
    <dgm:pt modelId="{57552E04-9BE2-4EE1-94BA-19E159A26429}" type="pres">
      <dgm:prSet presAssocID="{AA543D47-4268-4369-9903-D8891BE02FE3}" presName="BackAccent" presStyleLbl="bgShp" presStyleIdx="1" presStyleCnt="4"/>
      <dgm:spPr/>
    </dgm:pt>
    <dgm:pt modelId="{90E3AE55-57E6-4CB8-BA72-7AFDD6314BE8}" type="pres">
      <dgm:prSet presAssocID="{AA543D47-4268-4369-9903-D8891BE02FE3}" presName="Accent" presStyleLbl="alignNode1" presStyleIdx="1" presStyleCnt="4"/>
      <dgm:spPr/>
    </dgm:pt>
    <dgm:pt modelId="{749F7414-E4C9-4091-88C3-05B44E9E0861}" type="pres">
      <dgm:prSet presAssocID="{AA543D47-4268-4369-9903-D8891BE02FE3}" presName="Child" presStyleLbl="revTx" presStyleIdx="2" presStyleCnt="7" custScaleX="152560" custLinFactNeighborX="-35657" custLinFactNeighborY="150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09C9A-B42D-4F51-807D-70255FB09900}" type="pres">
      <dgm:prSet presAssocID="{AA543D47-4268-4369-9903-D8891BE02FE3}" presName="Parent" presStyleLbl="revTx" presStyleIdx="3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7EB95-A635-4D90-97F0-1DC421F6E66D}" type="pres">
      <dgm:prSet presAssocID="{B04FBF04-AC5C-491F-9B74-EA84780977FD}" presName="sibTrans" presStyleCnt="0"/>
      <dgm:spPr/>
    </dgm:pt>
    <dgm:pt modelId="{48545441-408C-4A18-8E14-B418A2634324}" type="pres">
      <dgm:prSet presAssocID="{BFD44457-BCBE-4B96-A89F-3A41EF302DBA}" presName="composite" presStyleCnt="0"/>
      <dgm:spPr/>
    </dgm:pt>
    <dgm:pt modelId="{74EBA7B1-B793-4FD0-BCBE-A44093EA7329}" type="pres">
      <dgm:prSet presAssocID="{BFD44457-BCBE-4B96-A89F-3A41EF302DBA}" presName="BackAccent" presStyleLbl="bgShp" presStyleIdx="2" presStyleCnt="4"/>
      <dgm:spPr/>
    </dgm:pt>
    <dgm:pt modelId="{B01722FB-A698-4FA7-A3E2-95641D0FCECE}" type="pres">
      <dgm:prSet presAssocID="{BFD44457-BCBE-4B96-A89F-3A41EF302DBA}" presName="Accent" presStyleLbl="alignNode1" presStyleIdx="2" presStyleCnt="4"/>
      <dgm:spPr/>
    </dgm:pt>
    <dgm:pt modelId="{08851920-4655-4DC7-807C-ABF845858C55}" type="pres">
      <dgm:prSet presAssocID="{BFD44457-BCBE-4B96-A89F-3A41EF302DBA}" presName="Child" presStyleLbl="revTx" presStyleIdx="4" presStyleCnt="7" custScaleX="191857" custLinFactNeighborX="-38198" custLinFactNeighborY="10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6B57D-4C0F-4030-BA81-431E6AB93F0B}" type="pres">
      <dgm:prSet presAssocID="{BFD44457-BCBE-4B96-A89F-3A41EF302DBA}" presName="Parent" presStyleLbl="revTx" presStyleIdx="5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90360-F192-4F76-8D93-FC3086408AA7}" type="pres">
      <dgm:prSet presAssocID="{1D62447F-5025-4017-9954-E350CDA863DF}" presName="sibTrans" presStyleCnt="0"/>
      <dgm:spPr/>
    </dgm:pt>
    <dgm:pt modelId="{D7F3F066-2330-4739-9C08-DC4667F6B366}" type="pres">
      <dgm:prSet presAssocID="{AF588B19-AC79-4FB9-AF97-9B7953D5B78B}" presName="composite" presStyleCnt="0"/>
      <dgm:spPr/>
    </dgm:pt>
    <dgm:pt modelId="{938FC73B-66D0-44EC-B348-428D06C3F4A7}" type="pres">
      <dgm:prSet presAssocID="{AF588B19-AC79-4FB9-AF97-9B7953D5B78B}" presName="BackAccent" presStyleLbl="bgShp" presStyleIdx="3" presStyleCnt="4"/>
      <dgm:spPr/>
    </dgm:pt>
    <dgm:pt modelId="{008541FC-419A-4A02-AB7A-77EF0B1A1270}" type="pres">
      <dgm:prSet presAssocID="{AF588B19-AC79-4FB9-AF97-9B7953D5B78B}" presName="Accent" presStyleLbl="alignNode1" presStyleIdx="3" presStyleCnt="4"/>
      <dgm:spPr/>
    </dgm:pt>
    <dgm:pt modelId="{606B4E57-6130-45CF-8888-4704A525B576}" type="pres">
      <dgm:prSet presAssocID="{AF588B19-AC79-4FB9-AF97-9B7953D5B78B}" presName="Child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4BCD6EF6-D92A-4BB1-BA4F-A2E773C615D9}" type="pres">
      <dgm:prSet presAssocID="{AF588B19-AC79-4FB9-AF97-9B7953D5B78B}" presName="Parent" presStyleLbl="revTx" presStyleIdx="6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B76EC9-8FDA-4A23-ADCE-5651A1BF9B15}" srcId="{3AABB282-E340-410C-A2E7-95E1E786A574}" destId="{AF588B19-AC79-4FB9-AF97-9B7953D5B78B}" srcOrd="3" destOrd="0" parTransId="{862C7733-6DE0-461B-8625-815B5BA4C67E}" sibTransId="{FFF2A565-7A19-46CD-AE20-2F1881128A79}"/>
    <dgm:cxn modelId="{E63092B3-AFE9-40C9-BD4C-C3C9B547E6E6}" srcId="{BFD44457-BCBE-4B96-A89F-3A41EF302DBA}" destId="{19BB8A96-C7E3-43CF-B8F0-A37F3236C6DF}" srcOrd="1" destOrd="0" parTransId="{90B3B6FC-9520-4824-9DF6-5F9528E96E50}" sibTransId="{B6470E78-354D-45EA-B2CF-3E1D2F8DAAE1}"/>
    <dgm:cxn modelId="{AD5F130D-F05F-472F-8E3A-0E089ECC7D92}" type="presOf" srcId="{2017B368-51C7-4311-860A-7157D43C5E09}" destId="{749F7414-E4C9-4091-88C3-05B44E9E0861}" srcOrd="0" destOrd="0" presId="urn:microsoft.com/office/officeart/2008/layout/IncreasingCircleProcess"/>
    <dgm:cxn modelId="{13299D85-51F9-4B5D-BAA5-45DA0322CA79}" type="presOf" srcId="{19BB8A96-C7E3-43CF-B8F0-A37F3236C6DF}" destId="{08851920-4655-4DC7-807C-ABF845858C55}" srcOrd="0" destOrd="1" presId="urn:microsoft.com/office/officeart/2008/layout/IncreasingCircleProcess"/>
    <dgm:cxn modelId="{23E289AD-AB8B-4D6E-BFAC-7661680261C2}" type="presOf" srcId="{AA543D47-4268-4369-9903-D8891BE02FE3}" destId="{5EA09C9A-B42D-4F51-807D-70255FB09900}" srcOrd="0" destOrd="0" presId="urn:microsoft.com/office/officeart/2008/layout/IncreasingCircleProcess"/>
    <dgm:cxn modelId="{498F953B-9EF7-46E4-87C2-8BF8DA980FE4}" type="presOf" srcId="{3AABB282-E340-410C-A2E7-95E1E786A574}" destId="{426CDC9E-62A2-44A5-9F1A-9EC6E62C6437}" srcOrd="0" destOrd="0" presId="urn:microsoft.com/office/officeart/2008/layout/IncreasingCircleProcess"/>
    <dgm:cxn modelId="{2161CB76-2FB0-4FE6-9644-B260CA56AE08}" srcId="{3AABB282-E340-410C-A2E7-95E1E786A574}" destId="{42B48B8B-F14D-4FFE-94CC-8D7206C0ABB2}" srcOrd="0" destOrd="0" parTransId="{E2DCA5E9-6D24-4215-81C3-A83F317B7F44}" sibTransId="{897D1ABD-BEEC-4947-9681-394980F603E7}"/>
    <dgm:cxn modelId="{2530205B-6485-4292-BE84-693D4DB49746}" type="presOf" srcId="{42B48B8B-F14D-4FFE-94CC-8D7206C0ABB2}" destId="{18784073-5AD6-41F6-8002-FBFCB381A94E}" srcOrd="0" destOrd="0" presId="urn:microsoft.com/office/officeart/2008/layout/IncreasingCircleProcess"/>
    <dgm:cxn modelId="{61F6D4C0-09D9-4514-90CB-101D412D7A5A}" type="presOf" srcId="{BFD44457-BCBE-4B96-A89F-3A41EF302DBA}" destId="{0DE6B57D-4C0F-4030-BA81-431E6AB93F0B}" srcOrd="0" destOrd="0" presId="urn:microsoft.com/office/officeart/2008/layout/IncreasingCircleProcess"/>
    <dgm:cxn modelId="{51535CDA-90F2-4D00-B32D-55D7B94EF73E}" srcId="{BFD44457-BCBE-4B96-A89F-3A41EF302DBA}" destId="{DF329EAF-2154-4BE0-824A-C1693CF5C75B}" srcOrd="0" destOrd="0" parTransId="{63DB40D7-83F9-405D-856E-EE3E22B250A4}" sibTransId="{B177281A-107C-4D9E-B146-EC13F9B41EDC}"/>
    <dgm:cxn modelId="{D90C1956-9E6E-445D-98C5-565B794C78F5}" type="presOf" srcId="{1DE09BD1-B0E4-4C14-872C-8F6B07901A84}" destId="{C5A6EB2C-1CC6-4477-845E-C2A213CB0EA7}" srcOrd="0" destOrd="0" presId="urn:microsoft.com/office/officeart/2008/layout/IncreasingCircleProcess"/>
    <dgm:cxn modelId="{D6E7B7EA-7379-4805-BEE7-F50650BC5A68}" srcId="{3AABB282-E340-410C-A2E7-95E1E786A574}" destId="{BFD44457-BCBE-4B96-A89F-3A41EF302DBA}" srcOrd="2" destOrd="0" parTransId="{F14532AA-7111-48BB-AAEC-DB9B720B69C1}" sibTransId="{1D62447F-5025-4017-9954-E350CDA863DF}"/>
    <dgm:cxn modelId="{34C73AEC-D71D-4BF2-BF51-D396E4181C69}" srcId="{42B48B8B-F14D-4FFE-94CC-8D7206C0ABB2}" destId="{1DE09BD1-B0E4-4C14-872C-8F6B07901A84}" srcOrd="0" destOrd="0" parTransId="{721062EC-1D74-4E7A-9652-19149DFD4A12}" sibTransId="{9719B669-53C9-4DE9-AEF5-BB93331AD50E}"/>
    <dgm:cxn modelId="{14385533-478D-48DF-8B32-C23762E1C63F}" type="presOf" srcId="{DF329EAF-2154-4BE0-824A-C1693CF5C75B}" destId="{08851920-4655-4DC7-807C-ABF845858C55}" srcOrd="0" destOrd="0" presId="urn:microsoft.com/office/officeart/2008/layout/IncreasingCircleProcess"/>
    <dgm:cxn modelId="{9A2AD53E-FBC2-4A0B-B757-A3FCFBC62D58}" srcId="{AA543D47-4268-4369-9903-D8891BE02FE3}" destId="{2017B368-51C7-4311-860A-7157D43C5E09}" srcOrd="0" destOrd="0" parTransId="{E916B15B-4814-4194-8F91-94BA6E586E99}" sibTransId="{8E06EDD1-BCDD-40C3-B669-5030981FF3A3}"/>
    <dgm:cxn modelId="{ABD7FEC1-49C2-499C-9606-F4DDD66FF246}" type="presOf" srcId="{AF588B19-AC79-4FB9-AF97-9B7953D5B78B}" destId="{4BCD6EF6-D92A-4BB1-BA4F-A2E773C615D9}" srcOrd="0" destOrd="0" presId="urn:microsoft.com/office/officeart/2008/layout/IncreasingCircleProcess"/>
    <dgm:cxn modelId="{CC773691-A17F-4A7A-8628-F91FCBB5CC9B}" srcId="{3AABB282-E340-410C-A2E7-95E1E786A574}" destId="{AA543D47-4268-4369-9903-D8891BE02FE3}" srcOrd="1" destOrd="0" parTransId="{A79A880B-18FE-4E32-93EC-A811E1DFF6FD}" sibTransId="{B04FBF04-AC5C-491F-9B74-EA84780977FD}"/>
    <dgm:cxn modelId="{69AC1666-AA46-46A5-AAA6-C65725A3EC29}" type="presParOf" srcId="{426CDC9E-62A2-44A5-9F1A-9EC6E62C6437}" destId="{BED5C85F-EF28-47C6-94D9-54D7752B1EDF}" srcOrd="0" destOrd="0" presId="urn:microsoft.com/office/officeart/2008/layout/IncreasingCircleProcess"/>
    <dgm:cxn modelId="{A67CF171-5FDF-49B3-9F49-81FC3A4FB8F5}" type="presParOf" srcId="{BED5C85F-EF28-47C6-94D9-54D7752B1EDF}" destId="{355FB661-8226-492C-92ED-56740D55F141}" srcOrd="0" destOrd="0" presId="urn:microsoft.com/office/officeart/2008/layout/IncreasingCircleProcess"/>
    <dgm:cxn modelId="{ADDAE05B-FCDD-41D0-A15D-8095EB012EE8}" type="presParOf" srcId="{BED5C85F-EF28-47C6-94D9-54D7752B1EDF}" destId="{3091F02F-6545-4505-AB98-4A6A8104977D}" srcOrd="1" destOrd="0" presId="urn:microsoft.com/office/officeart/2008/layout/IncreasingCircleProcess"/>
    <dgm:cxn modelId="{8A351A1D-3DC1-4657-BB4E-ADD0642E5A67}" type="presParOf" srcId="{BED5C85F-EF28-47C6-94D9-54D7752B1EDF}" destId="{C5A6EB2C-1CC6-4477-845E-C2A213CB0EA7}" srcOrd="2" destOrd="0" presId="urn:microsoft.com/office/officeart/2008/layout/IncreasingCircleProcess"/>
    <dgm:cxn modelId="{277C265A-2B99-495F-B275-26D4C02C3581}" type="presParOf" srcId="{BED5C85F-EF28-47C6-94D9-54D7752B1EDF}" destId="{18784073-5AD6-41F6-8002-FBFCB381A94E}" srcOrd="3" destOrd="0" presId="urn:microsoft.com/office/officeart/2008/layout/IncreasingCircleProcess"/>
    <dgm:cxn modelId="{04A0E421-4724-4625-9871-23E088405399}" type="presParOf" srcId="{426CDC9E-62A2-44A5-9F1A-9EC6E62C6437}" destId="{E12F4E55-6394-42BC-B669-E10D0312E0D5}" srcOrd="1" destOrd="0" presId="urn:microsoft.com/office/officeart/2008/layout/IncreasingCircleProcess"/>
    <dgm:cxn modelId="{224A660E-D81C-4093-BE26-EB38C0701231}" type="presParOf" srcId="{426CDC9E-62A2-44A5-9F1A-9EC6E62C6437}" destId="{C6C98E9F-E594-47F7-855C-354489CB8CC0}" srcOrd="2" destOrd="0" presId="urn:microsoft.com/office/officeart/2008/layout/IncreasingCircleProcess"/>
    <dgm:cxn modelId="{81A133A3-C0F7-44D5-AB06-BC530010E9F6}" type="presParOf" srcId="{C6C98E9F-E594-47F7-855C-354489CB8CC0}" destId="{57552E04-9BE2-4EE1-94BA-19E159A26429}" srcOrd="0" destOrd="0" presId="urn:microsoft.com/office/officeart/2008/layout/IncreasingCircleProcess"/>
    <dgm:cxn modelId="{FB61C7FB-939C-419B-99D6-BC44ACDEA4DC}" type="presParOf" srcId="{C6C98E9F-E594-47F7-855C-354489CB8CC0}" destId="{90E3AE55-57E6-4CB8-BA72-7AFDD6314BE8}" srcOrd="1" destOrd="0" presId="urn:microsoft.com/office/officeart/2008/layout/IncreasingCircleProcess"/>
    <dgm:cxn modelId="{DF0A2FD5-86E7-4497-95D9-A1A2520085FC}" type="presParOf" srcId="{C6C98E9F-E594-47F7-855C-354489CB8CC0}" destId="{749F7414-E4C9-4091-88C3-05B44E9E0861}" srcOrd="2" destOrd="0" presId="urn:microsoft.com/office/officeart/2008/layout/IncreasingCircleProcess"/>
    <dgm:cxn modelId="{257DD108-A1D0-4AEC-8828-2131558E93A5}" type="presParOf" srcId="{C6C98E9F-E594-47F7-855C-354489CB8CC0}" destId="{5EA09C9A-B42D-4F51-807D-70255FB09900}" srcOrd="3" destOrd="0" presId="urn:microsoft.com/office/officeart/2008/layout/IncreasingCircleProcess"/>
    <dgm:cxn modelId="{83DBEC9F-1C86-4D09-8E0B-54BFFD67F668}" type="presParOf" srcId="{426CDC9E-62A2-44A5-9F1A-9EC6E62C6437}" destId="{E027EB95-A635-4D90-97F0-1DC421F6E66D}" srcOrd="3" destOrd="0" presId="urn:microsoft.com/office/officeart/2008/layout/IncreasingCircleProcess"/>
    <dgm:cxn modelId="{9F4541DE-485B-4B4B-B557-5647839F0BFB}" type="presParOf" srcId="{426CDC9E-62A2-44A5-9F1A-9EC6E62C6437}" destId="{48545441-408C-4A18-8E14-B418A2634324}" srcOrd="4" destOrd="0" presId="urn:microsoft.com/office/officeart/2008/layout/IncreasingCircleProcess"/>
    <dgm:cxn modelId="{C0934B7C-1F48-4458-8972-11E2D4FC3628}" type="presParOf" srcId="{48545441-408C-4A18-8E14-B418A2634324}" destId="{74EBA7B1-B793-4FD0-BCBE-A44093EA7329}" srcOrd="0" destOrd="0" presId="urn:microsoft.com/office/officeart/2008/layout/IncreasingCircleProcess"/>
    <dgm:cxn modelId="{93DCF395-19B3-4B7E-B3C2-5DE96594B62F}" type="presParOf" srcId="{48545441-408C-4A18-8E14-B418A2634324}" destId="{B01722FB-A698-4FA7-A3E2-95641D0FCECE}" srcOrd="1" destOrd="0" presId="urn:microsoft.com/office/officeart/2008/layout/IncreasingCircleProcess"/>
    <dgm:cxn modelId="{DD60789B-B6F5-4789-8BB9-884065F6D825}" type="presParOf" srcId="{48545441-408C-4A18-8E14-B418A2634324}" destId="{08851920-4655-4DC7-807C-ABF845858C55}" srcOrd="2" destOrd="0" presId="urn:microsoft.com/office/officeart/2008/layout/IncreasingCircleProcess"/>
    <dgm:cxn modelId="{C3B56E6C-33E6-42E9-8BDF-AF31BA9A5E71}" type="presParOf" srcId="{48545441-408C-4A18-8E14-B418A2634324}" destId="{0DE6B57D-4C0F-4030-BA81-431E6AB93F0B}" srcOrd="3" destOrd="0" presId="urn:microsoft.com/office/officeart/2008/layout/IncreasingCircleProcess"/>
    <dgm:cxn modelId="{C4912609-F566-44D2-83A5-F849CAE7E257}" type="presParOf" srcId="{426CDC9E-62A2-44A5-9F1A-9EC6E62C6437}" destId="{C5590360-F192-4F76-8D93-FC3086408AA7}" srcOrd="5" destOrd="0" presId="urn:microsoft.com/office/officeart/2008/layout/IncreasingCircleProcess"/>
    <dgm:cxn modelId="{D875CC4C-48D0-4F2A-B0AF-1739393E520C}" type="presParOf" srcId="{426CDC9E-62A2-44A5-9F1A-9EC6E62C6437}" destId="{D7F3F066-2330-4739-9C08-DC4667F6B366}" srcOrd="6" destOrd="0" presId="urn:microsoft.com/office/officeart/2008/layout/IncreasingCircleProcess"/>
    <dgm:cxn modelId="{8D2F5D2A-CCFD-4882-8DA7-E1B2F1D3B28E}" type="presParOf" srcId="{D7F3F066-2330-4739-9C08-DC4667F6B366}" destId="{938FC73B-66D0-44EC-B348-428D06C3F4A7}" srcOrd="0" destOrd="0" presId="urn:microsoft.com/office/officeart/2008/layout/IncreasingCircleProcess"/>
    <dgm:cxn modelId="{40457F1F-9169-4923-92AB-AB14C60AF140}" type="presParOf" srcId="{D7F3F066-2330-4739-9C08-DC4667F6B366}" destId="{008541FC-419A-4A02-AB7A-77EF0B1A1270}" srcOrd="1" destOrd="0" presId="urn:microsoft.com/office/officeart/2008/layout/IncreasingCircleProcess"/>
    <dgm:cxn modelId="{B6BC2771-8A37-4F05-91E7-FF28B78DE60F}" type="presParOf" srcId="{D7F3F066-2330-4739-9C08-DC4667F6B366}" destId="{606B4E57-6130-45CF-8888-4704A525B576}" srcOrd="2" destOrd="0" presId="urn:microsoft.com/office/officeart/2008/layout/IncreasingCircleProcess"/>
    <dgm:cxn modelId="{97FB0360-6DF9-4A4E-AD1D-59B53801E28A}" type="presParOf" srcId="{D7F3F066-2330-4739-9C08-DC4667F6B366}" destId="{4BCD6EF6-D92A-4BB1-BA4F-A2E773C615D9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0FA521-6A05-4910-B9B6-C94F82646C39}" type="doc">
      <dgm:prSet loTypeId="urn:microsoft.com/office/officeart/2009/3/layout/Pi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D7C750-2910-44AE-BCBD-2D24B9133859}">
      <dgm:prSet phldrT="[Текст]" custT="1"/>
      <dgm:spPr/>
      <dgm:t>
        <a:bodyPr/>
        <a:lstStyle/>
        <a:p>
          <a:pPr algn="ctr"/>
          <a:r>
            <a:rPr lang="ru-RU" sz="1800" b="1" i="1" dirty="0" smtClean="0">
              <a:latin typeface="Verdana" panose="020B0604030504040204" pitchFamily="34" charset="0"/>
              <a:ea typeface="Verdana" panose="020B0604030504040204" pitchFamily="34" charset="0"/>
            </a:rPr>
            <a:t>Новый «образ взрослости»: </a:t>
          </a:r>
        </a:p>
        <a:p>
          <a:pPr algn="ctr"/>
          <a:r>
            <a:rPr lang="ru-RU" sz="1800" dirty="0" smtClean="0">
              <a:latin typeface="Verdana" panose="020B0604030504040204" pitchFamily="34" charset="0"/>
              <a:ea typeface="Verdana" panose="020B0604030504040204" pitchFamily="34" charset="0"/>
            </a:rPr>
            <a:t>в современном мире для счастья и успешности нужны творческие способности, критическое мышление и умение взаимодействовать </a:t>
          </a:r>
          <a:endParaRPr lang="ru-RU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420E2DF-C0F2-4A83-9097-5A6A00311697}" type="parTrans" cxnId="{F36163C5-776F-4D39-8AD8-78C3BE815F10}">
      <dgm:prSet/>
      <dgm:spPr/>
      <dgm:t>
        <a:bodyPr/>
        <a:lstStyle/>
        <a:p>
          <a:endParaRPr lang="ru-RU"/>
        </a:p>
      </dgm:t>
    </dgm:pt>
    <dgm:pt modelId="{EC259686-0C6E-449F-B825-2B4ADA276451}" type="sibTrans" cxnId="{F36163C5-776F-4D39-8AD8-78C3BE815F10}">
      <dgm:prSet/>
      <dgm:spPr/>
      <dgm:t>
        <a:bodyPr/>
        <a:lstStyle/>
        <a:p>
          <a:endParaRPr lang="ru-RU"/>
        </a:p>
      </dgm:t>
    </dgm:pt>
    <dgm:pt modelId="{B6655A9E-C2CA-40BD-B2AA-B409C328AB09}">
      <dgm:prSet phldrT="[Текст]" custT="1"/>
      <dgm:spPr/>
      <dgm:t>
        <a:bodyPr/>
        <a:lstStyle/>
        <a:p>
          <a:r>
            <a:rPr lang="ru-RU" sz="3200" dirty="0" smtClean="0"/>
            <a:t>1</a:t>
          </a:r>
          <a:endParaRPr lang="ru-RU" sz="3200" dirty="0"/>
        </a:p>
      </dgm:t>
    </dgm:pt>
    <dgm:pt modelId="{4C5715D2-DAAE-4267-A4B8-939305299882}" type="parTrans" cxnId="{305A1DD9-DD7D-4C69-AC53-12AA6A6725B7}">
      <dgm:prSet/>
      <dgm:spPr/>
      <dgm:t>
        <a:bodyPr/>
        <a:lstStyle/>
        <a:p>
          <a:endParaRPr lang="ru-RU"/>
        </a:p>
      </dgm:t>
    </dgm:pt>
    <dgm:pt modelId="{EDCC637A-1D77-40E4-8563-D2E0BE97C4CB}" type="sibTrans" cxnId="{305A1DD9-DD7D-4C69-AC53-12AA6A6725B7}">
      <dgm:prSet/>
      <dgm:spPr/>
      <dgm:t>
        <a:bodyPr/>
        <a:lstStyle/>
        <a:p>
          <a:endParaRPr lang="ru-RU"/>
        </a:p>
      </dgm:t>
    </dgm:pt>
    <dgm:pt modelId="{194487F5-33F0-417A-BEA0-3FD47691FDBC}">
      <dgm:prSet phldrT="[Текст]" custT="1"/>
      <dgm:spPr/>
      <dgm:t>
        <a:bodyPr/>
        <a:lstStyle/>
        <a:p>
          <a:pPr algn="ctr"/>
          <a:r>
            <a:rPr lang="ru-RU" sz="1800" b="1" i="1" dirty="0" smtClean="0">
              <a:latin typeface="Verdana" panose="020B0604030504040204" pitchFamily="34" charset="0"/>
              <a:ea typeface="Verdana" panose="020B0604030504040204" pitchFamily="34" charset="0"/>
            </a:rPr>
            <a:t>Преемственность </a:t>
          </a:r>
          <a:r>
            <a:rPr lang="ru-RU" sz="1800" dirty="0" smtClean="0">
              <a:latin typeface="Verdana" panose="020B0604030504040204" pitchFamily="34" charset="0"/>
              <a:ea typeface="Verdana" panose="020B0604030504040204" pitchFamily="34" charset="0"/>
            </a:rPr>
            <a:t>дошкольного образования и общего образования, успешная адаптация к школьному обучению</a:t>
          </a:r>
          <a:endParaRPr lang="ru-RU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1DE1BFC-8305-41BF-863D-661545504B4B}" type="parTrans" cxnId="{3301DDEA-C6F3-4353-80EE-ECD32D7C4F05}">
      <dgm:prSet/>
      <dgm:spPr/>
      <dgm:t>
        <a:bodyPr/>
        <a:lstStyle/>
        <a:p>
          <a:endParaRPr lang="ru-RU"/>
        </a:p>
      </dgm:t>
    </dgm:pt>
    <dgm:pt modelId="{0404E03B-B425-4BB8-90C6-50F5B04D7760}" type="sibTrans" cxnId="{3301DDEA-C6F3-4353-80EE-ECD32D7C4F05}">
      <dgm:prSet/>
      <dgm:spPr/>
      <dgm:t>
        <a:bodyPr/>
        <a:lstStyle/>
        <a:p>
          <a:endParaRPr lang="ru-RU"/>
        </a:p>
      </dgm:t>
    </dgm:pt>
    <dgm:pt modelId="{E902A4E1-3991-4C74-9DB7-35C3E700E4C6}">
      <dgm:prSet phldrT="[Текст]" custT="1"/>
      <dgm:spPr/>
      <dgm:t>
        <a:bodyPr/>
        <a:lstStyle/>
        <a:p>
          <a:r>
            <a:rPr lang="ru-RU" sz="3200" dirty="0" smtClean="0"/>
            <a:t>2</a:t>
          </a:r>
          <a:endParaRPr lang="ru-RU" sz="3200" dirty="0"/>
        </a:p>
      </dgm:t>
    </dgm:pt>
    <dgm:pt modelId="{E02F476E-4576-42CB-B553-08A9EDE4640F}" type="parTrans" cxnId="{C87C60BF-4E04-46A8-9E9D-37F692F75F2A}">
      <dgm:prSet/>
      <dgm:spPr/>
      <dgm:t>
        <a:bodyPr/>
        <a:lstStyle/>
        <a:p>
          <a:endParaRPr lang="ru-RU"/>
        </a:p>
      </dgm:t>
    </dgm:pt>
    <dgm:pt modelId="{F53D365C-D0F9-4A00-8D3C-644A8AA1D509}" type="sibTrans" cxnId="{C87C60BF-4E04-46A8-9E9D-37F692F75F2A}">
      <dgm:prSet/>
      <dgm:spPr/>
      <dgm:t>
        <a:bodyPr/>
        <a:lstStyle/>
        <a:p>
          <a:endParaRPr lang="ru-RU"/>
        </a:p>
      </dgm:t>
    </dgm:pt>
    <dgm:pt modelId="{7A4A18F7-F3E8-40A9-A324-2165323967BC}">
      <dgm:prSet phldrT="[Текст]" custT="1"/>
      <dgm:spPr/>
      <dgm:t>
        <a:bodyPr/>
        <a:lstStyle/>
        <a:p>
          <a:r>
            <a:rPr lang="ru-RU" sz="3200" dirty="0" smtClean="0"/>
            <a:t>3</a:t>
          </a:r>
          <a:endParaRPr lang="ru-RU" sz="3200" dirty="0"/>
        </a:p>
      </dgm:t>
    </dgm:pt>
    <dgm:pt modelId="{EF1B16C5-7E49-463F-9AB2-6F56F21C683B}" type="parTrans" cxnId="{62153682-24C0-4CF1-A4EA-135566C8D491}">
      <dgm:prSet/>
      <dgm:spPr/>
      <dgm:t>
        <a:bodyPr/>
        <a:lstStyle/>
        <a:p>
          <a:endParaRPr lang="ru-RU"/>
        </a:p>
      </dgm:t>
    </dgm:pt>
    <dgm:pt modelId="{63B3E4E0-93F9-4620-BEA9-63CF68FCE229}" type="sibTrans" cxnId="{62153682-24C0-4CF1-A4EA-135566C8D491}">
      <dgm:prSet/>
      <dgm:spPr/>
      <dgm:t>
        <a:bodyPr/>
        <a:lstStyle/>
        <a:p>
          <a:endParaRPr lang="ru-RU"/>
        </a:p>
      </dgm:t>
    </dgm:pt>
    <dgm:pt modelId="{92A90ADA-EE33-4FAF-9C7F-E5307184923B}">
      <dgm:prSet custT="1"/>
      <dgm:spPr/>
      <dgm:t>
        <a:bodyPr/>
        <a:lstStyle/>
        <a:p>
          <a:pPr algn="ctr"/>
          <a:r>
            <a:rPr lang="ru-RU" sz="1800" b="1" i="1" dirty="0" smtClean="0">
              <a:latin typeface="Verdana" panose="020B0604030504040204" pitchFamily="34" charset="0"/>
              <a:ea typeface="Verdana" panose="020B0604030504040204" pitchFamily="34" charset="0"/>
            </a:rPr>
            <a:t>Сензитивный период  </a:t>
          </a:r>
          <a:r>
            <a:rPr lang="ru-RU" sz="1800" dirty="0" smtClean="0">
              <a:latin typeface="Verdana" panose="020B0604030504040204" pitchFamily="34" charset="0"/>
              <a:ea typeface="Verdana" panose="020B0604030504040204" pitchFamily="34" charset="0"/>
            </a:rPr>
            <a:t>развития в старшем дошкольном возрасте (мышление, воображение, навыков взаимодействия, самооценка)</a:t>
          </a:r>
          <a:endParaRPr lang="ru-RU" sz="1800" dirty="0"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4A7B4A1D-D7AC-4FDB-9688-775F0F5E2AB1}" type="parTrans" cxnId="{A816FEAE-CA07-4DD8-9D95-AC03F4E3201E}">
      <dgm:prSet/>
      <dgm:spPr/>
      <dgm:t>
        <a:bodyPr/>
        <a:lstStyle/>
        <a:p>
          <a:endParaRPr lang="ru-RU"/>
        </a:p>
      </dgm:t>
    </dgm:pt>
    <dgm:pt modelId="{342C9FEE-693D-4FE9-BD5A-F3C668199F77}" type="sibTrans" cxnId="{A816FEAE-CA07-4DD8-9D95-AC03F4E3201E}">
      <dgm:prSet/>
      <dgm:spPr/>
      <dgm:t>
        <a:bodyPr/>
        <a:lstStyle/>
        <a:p>
          <a:endParaRPr lang="ru-RU"/>
        </a:p>
      </dgm:t>
    </dgm:pt>
    <dgm:pt modelId="{300E4413-5026-4AF4-BA6D-12A3A848FF3E}" type="pres">
      <dgm:prSet presAssocID="{B90FA521-6A05-4910-B9B6-C94F82646C3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6AD63A2-5248-48A3-8297-4A07A90E90FC}" type="pres">
      <dgm:prSet presAssocID="{E1D7C750-2910-44AE-BCBD-2D24B9133859}" presName="ParentComposite" presStyleCnt="0"/>
      <dgm:spPr/>
    </dgm:pt>
    <dgm:pt modelId="{FC3C3ECD-39F8-4BD3-A17A-501ADF79D437}" type="pres">
      <dgm:prSet presAssocID="{E1D7C750-2910-44AE-BCBD-2D24B9133859}" presName="Chord" presStyleLbl="bgShp" presStyleIdx="0" presStyleCnt="4"/>
      <dgm:spPr/>
    </dgm:pt>
    <dgm:pt modelId="{15CA4F5D-C863-4D42-9B1B-8D1BEB834350}" type="pres">
      <dgm:prSet presAssocID="{E1D7C750-2910-44AE-BCBD-2D24B9133859}" presName="Pie" presStyleLbl="alignNode1" presStyleIdx="0" presStyleCnt="4"/>
      <dgm:spPr/>
    </dgm:pt>
    <dgm:pt modelId="{1F02CDF6-9BCB-4CB2-BE43-8360F183B31A}" type="pres">
      <dgm:prSet presAssocID="{E1D7C750-2910-44AE-BCBD-2D24B9133859}" presName="Parent" presStyleLbl="revTx" presStyleIdx="0" presStyleCnt="6" custAng="5400000" custScaleX="251400" custScaleY="103375" custLinFactX="2817" custLinFactNeighborX="100000" custLinFactNeighborY="42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FFD3F-A297-48BF-B42D-853BF5ABA24E}" type="pres">
      <dgm:prSet presAssocID="{EDCC637A-1D77-40E4-8563-D2E0BE97C4CB}" presName="negSibTrans" presStyleCnt="0"/>
      <dgm:spPr/>
    </dgm:pt>
    <dgm:pt modelId="{B93CADCE-2127-4778-8E2B-21E0BDEB78C9}" type="pres">
      <dgm:prSet presAssocID="{E1D7C750-2910-44AE-BCBD-2D24B9133859}" presName="composite" presStyleCnt="0"/>
      <dgm:spPr/>
    </dgm:pt>
    <dgm:pt modelId="{05BB0E84-92FB-4CA3-87EC-59159627717E}" type="pres">
      <dgm:prSet presAssocID="{E1D7C750-2910-44AE-BCBD-2D24B9133859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14CCC-90D1-41BB-8EEE-78252B6FB17F}" type="pres">
      <dgm:prSet presAssocID="{EC259686-0C6E-449F-B825-2B4ADA276451}" presName="sibTrans" presStyleCnt="0"/>
      <dgm:spPr/>
    </dgm:pt>
    <dgm:pt modelId="{85FF5988-1E4D-4A78-9ED8-0E1CB5BF8C46}" type="pres">
      <dgm:prSet presAssocID="{194487F5-33F0-417A-BEA0-3FD47691FDBC}" presName="ParentComposite" presStyleCnt="0"/>
      <dgm:spPr/>
    </dgm:pt>
    <dgm:pt modelId="{17F9FAFC-D3AA-4AF6-AB37-2006E9DB7C10}" type="pres">
      <dgm:prSet presAssocID="{194487F5-33F0-417A-BEA0-3FD47691FDBC}" presName="Chord" presStyleLbl="bgShp" presStyleIdx="1" presStyleCnt="4"/>
      <dgm:spPr/>
    </dgm:pt>
    <dgm:pt modelId="{EBABCA14-9981-49F5-B28E-E279B961B870}" type="pres">
      <dgm:prSet presAssocID="{194487F5-33F0-417A-BEA0-3FD47691FDBC}" presName="Pie" presStyleLbl="alignNode1" presStyleIdx="1" presStyleCnt="4"/>
      <dgm:spPr/>
    </dgm:pt>
    <dgm:pt modelId="{5BD4120B-74D1-4FB0-852E-A31FC672CD89}" type="pres">
      <dgm:prSet presAssocID="{194487F5-33F0-417A-BEA0-3FD47691FDBC}" presName="Parent" presStyleLbl="revTx" presStyleIdx="2" presStyleCnt="6" custAng="5400000" custLinFactNeighborX="90963" custLinFactNeighborY="-1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6FF4E-17DE-47CF-8085-EF6B675B21E2}" type="pres">
      <dgm:prSet presAssocID="{F53D365C-D0F9-4A00-8D3C-644A8AA1D509}" presName="negSibTrans" presStyleCnt="0"/>
      <dgm:spPr/>
    </dgm:pt>
    <dgm:pt modelId="{2EFA47DE-C763-4B3A-B517-DBCD3B453512}" type="pres">
      <dgm:prSet presAssocID="{194487F5-33F0-417A-BEA0-3FD47691FDBC}" presName="composite" presStyleCnt="0"/>
      <dgm:spPr/>
    </dgm:pt>
    <dgm:pt modelId="{9C2379D8-1457-4929-A76E-D69F4C67233A}" type="pres">
      <dgm:prSet presAssocID="{194487F5-33F0-417A-BEA0-3FD47691FDBC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1D69E-F793-4942-BFF9-B16E5A7D3504}" type="pres">
      <dgm:prSet presAssocID="{0404E03B-B425-4BB8-90C6-50F5B04D7760}" presName="sibTrans" presStyleCnt="0"/>
      <dgm:spPr/>
    </dgm:pt>
    <dgm:pt modelId="{E5D409DD-E19A-40BC-A326-335114A8B4A4}" type="pres">
      <dgm:prSet presAssocID="{7A4A18F7-F3E8-40A9-A324-2165323967BC}" presName="ParentComposite" presStyleCnt="0"/>
      <dgm:spPr/>
    </dgm:pt>
    <dgm:pt modelId="{8AB5981A-44D2-452F-8CDB-D1A70FF985C6}" type="pres">
      <dgm:prSet presAssocID="{7A4A18F7-F3E8-40A9-A324-2165323967BC}" presName="Chord" presStyleLbl="bgShp" presStyleIdx="2" presStyleCnt="4" custLinFactNeighborX="-20166" custLinFactNeighborY="-49071"/>
      <dgm:spPr/>
    </dgm:pt>
    <dgm:pt modelId="{2F04EF62-A50B-4F21-8833-9766511CAADA}" type="pres">
      <dgm:prSet presAssocID="{7A4A18F7-F3E8-40A9-A324-2165323967BC}" presName="Pie" presStyleLbl="alignNode1" presStyleIdx="2" presStyleCnt="4" custLinFactNeighborX="-25618" custLinFactNeighborY="-67152"/>
      <dgm:spPr/>
    </dgm:pt>
    <dgm:pt modelId="{F6541737-AE25-48A6-98F0-9C8D4FFF9977}" type="pres">
      <dgm:prSet presAssocID="{7A4A18F7-F3E8-40A9-A324-2165323967BC}" presName="Parent" presStyleLbl="revTx" presStyleIdx="4" presStyleCnt="6" custAng="5400000" custScaleY="25761" custLinFactY="-1765" custLinFactNeighborX="14675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AE28C-AC6D-4A58-8D57-556CC3177C64}" type="pres">
      <dgm:prSet presAssocID="{92A90ADA-EE33-4FAF-9C7F-E5307184923B}" presName="ParentComposite" presStyleCnt="0"/>
      <dgm:spPr/>
    </dgm:pt>
    <dgm:pt modelId="{98B3429E-FECB-4A92-9921-04BFB94509F8}" type="pres">
      <dgm:prSet presAssocID="{92A90ADA-EE33-4FAF-9C7F-E5307184923B}" presName="Chord" presStyleLbl="bgShp" presStyleIdx="3" presStyleCnt="4" custLinFactX="-17616" custLinFactNeighborX="-100000" custLinFactNeighborY="6571"/>
      <dgm:spPr/>
    </dgm:pt>
    <dgm:pt modelId="{C54CF59E-B0B4-4E9B-9018-0C41146BE702}" type="pres">
      <dgm:prSet presAssocID="{92A90ADA-EE33-4FAF-9C7F-E5307184923B}" presName="Pie" presStyleLbl="alignNode1" presStyleIdx="3" presStyleCnt="4" custLinFactX="-50618" custLinFactNeighborX="-100000" custLinFactNeighborY="5239"/>
      <dgm:spPr/>
    </dgm:pt>
    <dgm:pt modelId="{2ABE7D38-ECDD-4EE0-B7B0-BEB545662B88}" type="pres">
      <dgm:prSet presAssocID="{92A90ADA-EE33-4FAF-9C7F-E5307184923B}" presName="Parent" presStyleLbl="revTx" presStyleIdx="5" presStyleCnt="6" custAng="5400000" custLinFactX="-2106" custLinFactNeighborX="-100000" custLinFactNeighborY="97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16FEAE-CA07-4DD8-9D95-AC03F4E3201E}" srcId="{B90FA521-6A05-4910-B9B6-C94F82646C39}" destId="{92A90ADA-EE33-4FAF-9C7F-E5307184923B}" srcOrd="3" destOrd="0" parTransId="{4A7B4A1D-D7AC-4FDB-9688-775F0F5E2AB1}" sibTransId="{342C9FEE-693D-4FE9-BD5A-F3C668199F77}"/>
    <dgm:cxn modelId="{305A1DD9-DD7D-4C69-AC53-12AA6A6725B7}" srcId="{E1D7C750-2910-44AE-BCBD-2D24B9133859}" destId="{B6655A9E-C2CA-40BD-B2AA-B409C328AB09}" srcOrd="0" destOrd="0" parTransId="{4C5715D2-DAAE-4267-A4B8-939305299882}" sibTransId="{EDCC637A-1D77-40E4-8563-D2E0BE97C4CB}"/>
    <dgm:cxn modelId="{89687364-8692-432C-85F2-39D13D0A66BA}" type="presOf" srcId="{92A90ADA-EE33-4FAF-9C7F-E5307184923B}" destId="{2ABE7D38-ECDD-4EE0-B7B0-BEB545662B88}" srcOrd="0" destOrd="0" presId="urn:microsoft.com/office/officeart/2009/3/layout/PieProcess"/>
    <dgm:cxn modelId="{66CB1AED-EC94-4232-8D07-F97FD8D1741C}" type="presOf" srcId="{B6655A9E-C2CA-40BD-B2AA-B409C328AB09}" destId="{05BB0E84-92FB-4CA3-87EC-59159627717E}" srcOrd="0" destOrd="0" presId="urn:microsoft.com/office/officeart/2009/3/layout/PieProcess"/>
    <dgm:cxn modelId="{B49087F0-48DB-45E2-8CC5-5098894191C1}" type="presOf" srcId="{B90FA521-6A05-4910-B9B6-C94F82646C39}" destId="{300E4413-5026-4AF4-BA6D-12A3A848FF3E}" srcOrd="0" destOrd="0" presId="urn:microsoft.com/office/officeart/2009/3/layout/PieProcess"/>
    <dgm:cxn modelId="{62153682-24C0-4CF1-A4EA-135566C8D491}" srcId="{B90FA521-6A05-4910-B9B6-C94F82646C39}" destId="{7A4A18F7-F3E8-40A9-A324-2165323967BC}" srcOrd="2" destOrd="0" parTransId="{EF1B16C5-7E49-463F-9AB2-6F56F21C683B}" sibTransId="{63B3E4E0-93F9-4620-BEA9-63CF68FCE229}"/>
    <dgm:cxn modelId="{13A0A4F0-9781-4AE3-A110-9BF612708AFF}" type="presOf" srcId="{E902A4E1-3991-4C74-9DB7-35C3E700E4C6}" destId="{9C2379D8-1457-4929-A76E-D69F4C67233A}" srcOrd="0" destOrd="0" presId="urn:microsoft.com/office/officeart/2009/3/layout/PieProcess"/>
    <dgm:cxn modelId="{C87C60BF-4E04-46A8-9E9D-37F692F75F2A}" srcId="{194487F5-33F0-417A-BEA0-3FD47691FDBC}" destId="{E902A4E1-3991-4C74-9DB7-35C3E700E4C6}" srcOrd="0" destOrd="0" parTransId="{E02F476E-4576-42CB-B553-08A9EDE4640F}" sibTransId="{F53D365C-D0F9-4A00-8D3C-644A8AA1D509}"/>
    <dgm:cxn modelId="{CC10B50A-569B-4A91-BB77-290A024E1D46}" type="presOf" srcId="{E1D7C750-2910-44AE-BCBD-2D24B9133859}" destId="{1F02CDF6-9BCB-4CB2-BE43-8360F183B31A}" srcOrd="0" destOrd="0" presId="urn:microsoft.com/office/officeart/2009/3/layout/PieProcess"/>
    <dgm:cxn modelId="{7FBC7455-E58F-4EA2-AD85-3343C6C4748D}" type="presOf" srcId="{7A4A18F7-F3E8-40A9-A324-2165323967BC}" destId="{F6541737-AE25-48A6-98F0-9C8D4FFF9977}" srcOrd="0" destOrd="0" presId="urn:microsoft.com/office/officeart/2009/3/layout/PieProcess"/>
    <dgm:cxn modelId="{E11CCFF0-7118-4D79-A205-730D8B1D981D}" type="presOf" srcId="{194487F5-33F0-417A-BEA0-3FD47691FDBC}" destId="{5BD4120B-74D1-4FB0-852E-A31FC672CD89}" srcOrd="0" destOrd="0" presId="urn:microsoft.com/office/officeart/2009/3/layout/PieProcess"/>
    <dgm:cxn modelId="{3301DDEA-C6F3-4353-80EE-ECD32D7C4F05}" srcId="{B90FA521-6A05-4910-B9B6-C94F82646C39}" destId="{194487F5-33F0-417A-BEA0-3FD47691FDBC}" srcOrd="1" destOrd="0" parTransId="{01DE1BFC-8305-41BF-863D-661545504B4B}" sibTransId="{0404E03B-B425-4BB8-90C6-50F5B04D7760}"/>
    <dgm:cxn modelId="{F36163C5-776F-4D39-8AD8-78C3BE815F10}" srcId="{B90FA521-6A05-4910-B9B6-C94F82646C39}" destId="{E1D7C750-2910-44AE-BCBD-2D24B9133859}" srcOrd="0" destOrd="0" parTransId="{B420E2DF-C0F2-4A83-9097-5A6A00311697}" sibTransId="{EC259686-0C6E-449F-B825-2B4ADA276451}"/>
    <dgm:cxn modelId="{F199AD80-E98F-4A75-AE30-CFD995007098}" type="presParOf" srcId="{300E4413-5026-4AF4-BA6D-12A3A848FF3E}" destId="{66AD63A2-5248-48A3-8297-4A07A90E90FC}" srcOrd="0" destOrd="0" presId="urn:microsoft.com/office/officeart/2009/3/layout/PieProcess"/>
    <dgm:cxn modelId="{9DAE31A0-F4F1-4737-8233-3C071E7CCDA5}" type="presParOf" srcId="{66AD63A2-5248-48A3-8297-4A07A90E90FC}" destId="{FC3C3ECD-39F8-4BD3-A17A-501ADF79D437}" srcOrd="0" destOrd="0" presId="urn:microsoft.com/office/officeart/2009/3/layout/PieProcess"/>
    <dgm:cxn modelId="{E1AFB201-8CB2-44D5-A941-24FDD60D8233}" type="presParOf" srcId="{66AD63A2-5248-48A3-8297-4A07A90E90FC}" destId="{15CA4F5D-C863-4D42-9B1B-8D1BEB834350}" srcOrd="1" destOrd="0" presId="urn:microsoft.com/office/officeart/2009/3/layout/PieProcess"/>
    <dgm:cxn modelId="{385F7C38-8879-4708-86F9-C81E4D07281C}" type="presParOf" srcId="{66AD63A2-5248-48A3-8297-4A07A90E90FC}" destId="{1F02CDF6-9BCB-4CB2-BE43-8360F183B31A}" srcOrd="2" destOrd="0" presId="urn:microsoft.com/office/officeart/2009/3/layout/PieProcess"/>
    <dgm:cxn modelId="{E03DF1D4-6DD2-4B2C-B6C9-8B8A713A2645}" type="presParOf" srcId="{300E4413-5026-4AF4-BA6D-12A3A848FF3E}" destId="{ED3FFD3F-A297-48BF-B42D-853BF5ABA24E}" srcOrd="1" destOrd="0" presId="urn:microsoft.com/office/officeart/2009/3/layout/PieProcess"/>
    <dgm:cxn modelId="{76666A30-F233-436D-8A03-9EA80902B364}" type="presParOf" srcId="{300E4413-5026-4AF4-BA6D-12A3A848FF3E}" destId="{B93CADCE-2127-4778-8E2B-21E0BDEB78C9}" srcOrd="2" destOrd="0" presId="urn:microsoft.com/office/officeart/2009/3/layout/PieProcess"/>
    <dgm:cxn modelId="{326545A3-D284-449F-8FF9-D0B3294CFA42}" type="presParOf" srcId="{B93CADCE-2127-4778-8E2B-21E0BDEB78C9}" destId="{05BB0E84-92FB-4CA3-87EC-59159627717E}" srcOrd="0" destOrd="0" presId="urn:microsoft.com/office/officeart/2009/3/layout/PieProcess"/>
    <dgm:cxn modelId="{465D3FAE-4423-4C5E-A4B8-E2A489A3A3A4}" type="presParOf" srcId="{300E4413-5026-4AF4-BA6D-12A3A848FF3E}" destId="{A0614CCC-90D1-41BB-8EEE-78252B6FB17F}" srcOrd="3" destOrd="0" presId="urn:microsoft.com/office/officeart/2009/3/layout/PieProcess"/>
    <dgm:cxn modelId="{DCCE3E2C-AD4D-4BA3-A9C3-9285522D87A4}" type="presParOf" srcId="{300E4413-5026-4AF4-BA6D-12A3A848FF3E}" destId="{85FF5988-1E4D-4A78-9ED8-0E1CB5BF8C46}" srcOrd="4" destOrd="0" presId="urn:microsoft.com/office/officeart/2009/3/layout/PieProcess"/>
    <dgm:cxn modelId="{5EBE6121-029E-4354-9A72-07594E8C5A06}" type="presParOf" srcId="{85FF5988-1E4D-4A78-9ED8-0E1CB5BF8C46}" destId="{17F9FAFC-D3AA-4AF6-AB37-2006E9DB7C10}" srcOrd="0" destOrd="0" presId="urn:microsoft.com/office/officeart/2009/3/layout/PieProcess"/>
    <dgm:cxn modelId="{855CC0F2-298F-4800-88DA-B2D66E9B063A}" type="presParOf" srcId="{85FF5988-1E4D-4A78-9ED8-0E1CB5BF8C46}" destId="{EBABCA14-9981-49F5-B28E-E279B961B870}" srcOrd="1" destOrd="0" presId="urn:microsoft.com/office/officeart/2009/3/layout/PieProcess"/>
    <dgm:cxn modelId="{8BA1423A-EF46-420F-BCF8-A91089456CA5}" type="presParOf" srcId="{85FF5988-1E4D-4A78-9ED8-0E1CB5BF8C46}" destId="{5BD4120B-74D1-4FB0-852E-A31FC672CD89}" srcOrd="2" destOrd="0" presId="urn:microsoft.com/office/officeart/2009/3/layout/PieProcess"/>
    <dgm:cxn modelId="{1D5F9D99-DEB7-4916-8674-03B00DE98669}" type="presParOf" srcId="{300E4413-5026-4AF4-BA6D-12A3A848FF3E}" destId="{D906FF4E-17DE-47CF-8085-EF6B675B21E2}" srcOrd="5" destOrd="0" presId="urn:microsoft.com/office/officeart/2009/3/layout/PieProcess"/>
    <dgm:cxn modelId="{159CF9BD-7698-46EF-83AC-59B53DC90BAE}" type="presParOf" srcId="{300E4413-5026-4AF4-BA6D-12A3A848FF3E}" destId="{2EFA47DE-C763-4B3A-B517-DBCD3B453512}" srcOrd="6" destOrd="0" presId="urn:microsoft.com/office/officeart/2009/3/layout/PieProcess"/>
    <dgm:cxn modelId="{7F71D0F4-7F61-48B5-B448-33A2C339092C}" type="presParOf" srcId="{2EFA47DE-C763-4B3A-B517-DBCD3B453512}" destId="{9C2379D8-1457-4929-A76E-D69F4C67233A}" srcOrd="0" destOrd="0" presId="urn:microsoft.com/office/officeart/2009/3/layout/PieProcess"/>
    <dgm:cxn modelId="{1BDE2890-3193-4EA9-97BF-4C4A3FD35B47}" type="presParOf" srcId="{300E4413-5026-4AF4-BA6D-12A3A848FF3E}" destId="{3211D69E-F793-4942-BFF9-B16E5A7D3504}" srcOrd="7" destOrd="0" presId="urn:microsoft.com/office/officeart/2009/3/layout/PieProcess"/>
    <dgm:cxn modelId="{8DEAA82A-CED7-4E79-A4AF-89D915014691}" type="presParOf" srcId="{300E4413-5026-4AF4-BA6D-12A3A848FF3E}" destId="{E5D409DD-E19A-40BC-A326-335114A8B4A4}" srcOrd="8" destOrd="0" presId="urn:microsoft.com/office/officeart/2009/3/layout/PieProcess"/>
    <dgm:cxn modelId="{2A22A417-C76F-43F7-8CDF-7FFD222CB70A}" type="presParOf" srcId="{E5D409DD-E19A-40BC-A326-335114A8B4A4}" destId="{8AB5981A-44D2-452F-8CDB-D1A70FF985C6}" srcOrd="0" destOrd="0" presId="urn:microsoft.com/office/officeart/2009/3/layout/PieProcess"/>
    <dgm:cxn modelId="{E3C31FD9-A2A3-451E-8BA5-9193628034C7}" type="presParOf" srcId="{E5D409DD-E19A-40BC-A326-335114A8B4A4}" destId="{2F04EF62-A50B-4F21-8833-9766511CAADA}" srcOrd="1" destOrd="0" presId="urn:microsoft.com/office/officeart/2009/3/layout/PieProcess"/>
    <dgm:cxn modelId="{274C5583-F5FA-421B-8685-F55D30D06DC3}" type="presParOf" srcId="{E5D409DD-E19A-40BC-A326-335114A8B4A4}" destId="{F6541737-AE25-48A6-98F0-9C8D4FFF9977}" srcOrd="2" destOrd="0" presId="urn:microsoft.com/office/officeart/2009/3/layout/PieProcess"/>
    <dgm:cxn modelId="{6F1EE8D5-B940-460C-A833-AD3286D83E3C}" type="presParOf" srcId="{300E4413-5026-4AF4-BA6D-12A3A848FF3E}" destId="{7E2AE28C-AC6D-4A58-8D57-556CC3177C64}" srcOrd="9" destOrd="0" presId="urn:microsoft.com/office/officeart/2009/3/layout/PieProcess"/>
    <dgm:cxn modelId="{DE4C5E59-4C5D-4A19-B34A-CC49944512FC}" type="presParOf" srcId="{7E2AE28C-AC6D-4A58-8D57-556CC3177C64}" destId="{98B3429E-FECB-4A92-9921-04BFB94509F8}" srcOrd="0" destOrd="0" presId="urn:microsoft.com/office/officeart/2009/3/layout/PieProcess"/>
    <dgm:cxn modelId="{96A0C575-7A0E-4CC4-ABB5-A7D887687230}" type="presParOf" srcId="{7E2AE28C-AC6D-4A58-8D57-556CC3177C64}" destId="{C54CF59E-B0B4-4E9B-9018-0C41146BE702}" srcOrd="1" destOrd="0" presId="urn:microsoft.com/office/officeart/2009/3/layout/PieProcess"/>
    <dgm:cxn modelId="{7C5FC78E-2C70-4EFC-9F2A-BB057C484CDC}" type="presParOf" srcId="{7E2AE28C-AC6D-4A58-8D57-556CC3177C64}" destId="{2ABE7D38-ECDD-4EE0-B7B0-BEB545662B88}" srcOrd="2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5A3029-6642-4CE2-BE35-DDB1A18D833B}" type="doc">
      <dgm:prSet loTypeId="urn:microsoft.com/office/officeart/2008/layout/Lined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6F77E04-8339-4BBE-8436-889FBFFB0637}">
      <dgm:prSet phldrT="[Текст]" custT="1"/>
      <dgm:spPr/>
      <dgm:t>
        <a:bodyPr/>
        <a:lstStyle/>
        <a:p>
          <a:r>
            <a:rPr lang="ru-RU" sz="1800" dirty="0" smtClean="0">
              <a:latin typeface="Verdana" panose="020B0604030504040204" pitchFamily="34" charset="0"/>
              <a:ea typeface="Verdana" panose="020B0604030504040204" pitchFamily="34" charset="0"/>
            </a:rPr>
            <a:t>Критическое мышление</a:t>
          </a:r>
          <a:endParaRPr lang="ru-RU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8CA34BC-A026-4B6F-97A4-6F6C05AC65D7}" type="parTrans" cxnId="{1A9E9B99-DF45-4804-82A7-55810F764843}">
      <dgm:prSet/>
      <dgm:spPr/>
      <dgm:t>
        <a:bodyPr/>
        <a:lstStyle/>
        <a:p>
          <a:endParaRPr lang="ru-RU" sz="1800"/>
        </a:p>
      </dgm:t>
    </dgm:pt>
    <dgm:pt modelId="{9FC427D9-3080-4B4C-8C40-31694666860F}" type="sibTrans" cxnId="{1A9E9B99-DF45-4804-82A7-55810F764843}">
      <dgm:prSet/>
      <dgm:spPr/>
      <dgm:t>
        <a:bodyPr/>
        <a:lstStyle/>
        <a:p>
          <a:endParaRPr lang="ru-RU" sz="1800"/>
        </a:p>
      </dgm:t>
    </dgm:pt>
    <dgm:pt modelId="{2ECC23EB-5B1E-427E-B676-C55B2E76CF08}">
      <dgm:prSet phldrT="[Текст]" custT="1"/>
      <dgm:spPr/>
      <dgm:t>
        <a:bodyPr/>
        <a:lstStyle/>
        <a:p>
          <a:pPr marL="0" indent="0">
            <a:lnSpc>
              <a:spcPct val="100000"/>
            </a:lnSpc>
          </a:pPr>
          <a:r>
            <a:rPr lang="ru-RU" sz="1600" b="0" dirty="0" smtClean="0">
              <a:latin typeface="Verdana" panose="020B0604030504040204" pitchFamily="34" charset="0"/>
              <a:ea typeface="Verdana" panose="020B0604030504040204" pitchFamily="34" charset="0"/>
            </a:rPr>
            <a:t>Анализ, оценка, аргументация, выведение гипотез, контроль</a:t>
          </a:r>
          <a:endParaRPr lang="ru-RU" sz="16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B5810E3-9DD5-4105-883B-31C7B98F9748}" type="parTrans" cxnId="{8C94B912-1A21-45C1-BC9E-38963A8158B6}">
      <dgm:prSet/>
      <dgm:spPr/>
      <dgm:t>
        <a:bodyPr/>
        <a:lstStyle/>
        <a:p>
          <a:endParaRPr lang="ru-RU" sz="1800"/>
        </a:p>
      </dgm:t>
    </dgm:pt>
    <dgm:pt modelId="{9EDACA5F-AD45-4628-AA70-35489932B1B7}" type="sibTrans" cxnId="{8C94B912-1A21-45C1-BC9E-38963A8158B6}">
      <dgm:prSet/>
      <dgm:spPr/>
      <dgm:t>
        <a:bodyPr/>
        <a:lstStyle/>
        <a:p>
          <a:endParaRPr lang="ru-RU" sz="1800"/>
        </a:p>
      </dgm:t>
    </dgm:pt>
    <dgm:pt modelId="{A40A501F-92C9-4BB4-A726-A54FF68B2FBB}">
      <dgm:prSet phldrT="[Текст]" custT="1"/>
      <dgm:spPr/>
      <dgm:t>
        <a:bodyPr/>
        <a:lstStyle/>
        <a:p>
          <a:r>
            <a:rPr lang="ru-RU" sz="1800" dirty="0" smtClean="0">
              <a:latin typeface="Verdana" panose="020B0604030504040204" pitchFamily="34" charset="0"/>
              <a:ea typeface="Verdana" panose="020B0604030504040204" pitchFamily="34" charset="0"/>
            </a:rPr>
            <a:t>Креативность</a:t>
          </a:r>
          <a:endParaRPr lang="ru-RU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6D1604A-E0F8-4677-AC48-9CD5124A763B}" type="parTrans" cxnId="{8C2BF34D-1D55-427F-9213-1CC90A4D51F3}">
      <dgm:prSet/>
      <dgm:spPr/>
      <dgm:t>
        <a:bodyPr/>
        <a:lstStyle/>
        <a:p>
          <a:endParaRPr lang="ru-RU" sz="1800"/>
        </a:p>
      </dgm:t>
    </dgm:pt>
    <dgm:pt modelId="{CD82F5A9-6AF7-40C3-BCCC-FE214B456D8C}" type="sibTrans" cxnId="{8C2BF34D-1D55-427F-9213-1CC90A4D51F3}">
      <dgm:prSet/>
      <dgm:spPr/>
      <dgm:t>
        <a:bodyPr/>
        <a:lstStyle/>
        <a:p>
          <a:endParaRPr lang="ru-RU" sz="1800"/>
        </a:p>
      </dgm:t>
    </dgm:pt>
    <dgm:pt modelId="{0731C1C4-6CFB-446D-B62E-E09632640339}">
      <dgm:prSet phldrT="[Текст]" custT="1"/>
      <dgm:spPr/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</a:rPr>
            <a:t>Любознательность, выдвижение и развитие идей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F3E2856-ED77-489B-863D-70C555F02BB1}" type="parTrans" cxnId="{0E2784D1-7D73-49F2-ABC2-BB1F7F1955A1}">
      <dgm:prSet/>
      <dgm:spPr/>
      <dgm:t>
        <a:bodyPr/>
        <a:lstStyle/>
        <a:p>
          <a:endParaRPr lang="ru-RU" sz="1800"/>
        </a:p>
      </dgm:t>
    </dgm:pt>
    <dgm:pt modelId="{B9014355-BF9B-4BFA-AB4B-9C3CDADF40BC}" type="sibTrans" cxnId="{0E2784D1-7D73-49F2-ABC2-BB1F7F1955A1}">
      <dgm:prSet/>
      <dgm:spPr/>
      <dgm:t>
        <a:bodyPr/>
        <a:lstStyle/>
        <a:p>
          <a:endParaRPr lang="ru-RU" sz="1800"/>
        </a:p>
      </dgm:t>
    </dgm:pt>
    <dgm:pt modelId="{639E01E3-20C6-41AA-AA1C-0155F5169F91}">
      <dgm:prSet custT="1"/>
      <dgm:spPr/>
      <dgm:t>
        <a:bodyPr/>
        <a:lstStyle/>
        <a:p>
          <a:r>
            <a:rPr lang="ru-RU" sz="1800" b="0" dirty="0" smtClean="0">
              <a:latin typeface="Verdana" panose="020B0604030504040204" pitchFamily="34" charset="0"/>
              <a:ea typeface="Verdana" panose="020B0604030504040204" pitchFamily="34" charset="0"/>
            </a:rPr>
            <a:t>Коммуникация</a:t>
          </a:r>
          <a:endParaRPr lang="ru-RU" sz="18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6452795-7245-4A22-8E4A-891FA9492E84}" type="parTrans" cxnId="{282B78D7-EDC7-4B00-88E7-68FED198A2EF}">
      <dgm:prSet/>
      <dgm:spPr/>
      <dgm:t>
        <a:bodyPr/>
        <a:lstStyle/>
        <a:p>
          <a:endParaRPr lang="ru-RU" sz="1800"/>
        </a:p>
      </dgm:t>
    </dgm:pt>
    <dgm:pt modelId="{2767ECB1-5AB0-4B56-A8F7-A9591A12E650}" type="sibTrans" cxnId="{282B78D7-EDC7-4B00-88E7-68FED198A2EF}">
      <dgm:prSet/>
      <dgm:spPr/>
      <dgm:t>
        <a:bodyPr/>
        <a:lstStyle/>
        <a:p>
          <a:endParaRPr lang="ru-RU" sz="1800"/>
        </a:p>
      </dgm:t>
    </dgm:pt>
    <dgm:pt modelId="{34EBA0A6-18BC-4222-8BA1-980FE0EEC0A4}">
      <dgm:prSet custT="1"/>
      <dgm:spPr/>
      <dgm:t>
        <a:bodyPr/>
        <a:lstStyle/>
        <a:p>
          <a:r>
            <a:rPr lang="ru-RU" sz="1800" dirty="0" smtClean="0">
              <a:latin typeface="Verdana" panose="020B0604030504040204" pitchFamily="34" charset="0"/>
              <a:ea typeface="Verdana" panose="020B0604030504040204" pitchFamily="34" charset="0"/>
            </a:rPr>
            <a:t>Кооперация</a:t>
          </a:r>
          <a:endParaRPr lang="ru-RU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AC2D476-7E44-495C-81B0-4694A9C4361C}" type="parTrans" cxnId="{49AC88D8-95B0-45B0-8102-954FF9D454CF}">
      <dgm:prSet/>
      <dgm:spPr/>
      <dgm:t>
        <a:bodyPr/>
        <a:lstStyle/>
        <a:p>
          <a:endParaRPr lang="ru-RU" sz="1800"/>
        </a:p>
      </dgm:t>
    </dgm:pt>
    <dgm:pt modelId="{58A48398-1CAD-4E35-9029-839382B97F41}" type="sibTrans" cxnId="{49AC88D8-95B0-45B0-8102-954FF9D454CF}">
      <dgm:prSet/>
      <dgm:spPr/>
      <dgm:t>
        <a:bodyPr/>
        <a:lstStyle/>
        <a:p>
          <a:endParaRPr lang="ru-RU" sz="1800"/>
        </a:p>
      </dgm:t>
    </dgm:pt>
    <dgm:pt modelId="{A97F8FB4-0651-422C-9C9D-7D740FB70C52}" type="pres">
      <dgm:prSet presAssocID="{615A3029-6642-4CE2-BE35-DDB1A18D833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9F03BB5-31B7-4C72-8F74-0097BEE01045}" type="pres">
      <dgm:prSet presAssocID="{A6F77E04-8339-4BBE-8436-889FBFFB0637}" presName="thickLine" presStyleLbl="alignNode1" presStyleIdx="0" presStyleCnt="4"/>
      <dgm:spPr/>
    </dgm:pt>
    <dgm:pt modelId="{DAC82A31-15E6-4A80-A347-BB6A701D2668}" type="pres">
      <dgm:prSet presAssocID="{A6F77E04-8339-4BBE-8436-889FBFFB0637}" presName="horz1" presStyleCnt="0"/>
      <dgm:spPr/>
    </dgm:pt>
    <dgm:pt modelId="{C5AF9F4E-F22A-40B1-AB80-5BF14A5FF907}" type="pres">
      <dgm:prSet presAssocID="{A6F77E04-8339-4BBE-8436-889FBFFB0637}" presName="tx1" presStyleLbl="revTx" presStyleIdx="0" presStyleCnt="6" custScaleX="289394"/>
      <dgm:spPr/>
      <dgm:t>
        <a:bodyPr/>
        <a:lstStyle/>
        <a:p>
          <a:endParaRPr lang="ru-RU"/>
        </a:p>
      </dgm:t>
    </dgm:pt>
    <dgm:pt modelId="{DAED74A1-1CB5-45DD-9666-9F24AAEBB122}" type="pres">
      <dgm:prSet presAssocID="{A6F77E04-8339-4BBE-8436-889FBFFB0637}" presName="vert1" presStyleCnt="0"/>
      <dgm:spPr/>
    </dgm:pt>
    <dgm:pt modelId="{AEEB8725-8E1A-49FB-9F2C-1B19C69D91EE}" type="pres">
      <dgm:prSet presAssocID="{2ECC23EB-5B1E-427E-B676-C55B2E76CF08}" presName="vertSpace2a" presStyleCnt="0"/>
      <dgm:spPr/>
    </dgm:pt>
    <dgm:pt modelId="{22226DE5-09D7-4366-B049-50E89521478F}" type="pres">
      <dgm:prSet presAssocID="{2ECC23EB-5B1E-427E-B676-C55B2E76CF08}" presName="horz2" presStyleCnt="0"/>
      <dgm:spPr/>
    </dgm:pt>
    <dgm:pt modelId="{250835B7-3952-4F1F-B604-7C42533A0E62}" type="pres">
      <dgm:prSet presAssocID="{2ECC23EB-5B1E-427E-B676-C55B2E76CF08}" presName="horzSpace2" presStyleCnt="0"/>
      <dgm:spPr/>
    </dgm:pt>
    <dgm:pt modelId="{79CF1A18-3263-4163-B798-3A3C41217596}" type="pres">
      <dgm:prSet presAssocID="{2ECC23EB-5B1E-427E-B676-C55B2E76CF08}" presName="tx2" presStyleLbl="revTx" presStyleIdx="1" presStyleCnt="6" custScaleX="94851" custLinFactNeighborX="59758" custLinFactNeighborY="-1789"/>
      <dgm:spPr/>
      <dgm:t>
        <a:bodyPr/>
        <a:lstStyle/>
        <a:p>
          <a:endParaRPr lang="ru-RU"/>
        </a:p>
      </dgm:t>
    </dgm:pt>
    <dgm:pt modelId="{D9BCA4E8-62D9-421C-8CE0-C58AA17C3662}" type="pres">
      <dgm:prSet presAssocID="{2ECC23EB-5B1E-427E-B676-C55B2E76CF08}" presName="vert2" presStyleCnt="0"/>
      <dgm:spPr/>
    </dgm:pt>
    <dgm:pt modelId="{D9F2FDC4-D356-4B4A-997E-33F8BFC57288}" type="pres">
      <dgm:prSet presAssocID="{2ECC23EB-5B1E-427E-B676-C55B2E76CF08}" presName="thinLine2b" presStyleLbl="callout" presStyleIdx="0" presStyleCnt="2"/>
      <dgm:spPr/>
    </dgm:pt>
    <dgm:pt modelId="{1D0B597E-39BF-4157-BBF3-9453A92C5064}" type="pres">
      <dgm:prSet presAssocID="{2ECC23EB-5B1E-427E-B676-C55B2E76CF08}" presName="vertSpace2b" presStyleCnt="0"/>
      <dgm:spPr/>
    </dgm:pt>
    <dgm:pt modelId="{5725948F-BDD2-4EA1-A327-10B9CA1373D2}" type="pres">
      <dgm:prSet presAssocID="{A40A501F-92C9-4BB4-A726-A54FF68B2FBB}" presName="thickLine" presStyleLbl="alignNode1" presStyleIdx="1" presStyleCnt="4"/>
      <dgm:spPr/>
    </dgm:pt>
    <dgm:pt modelId="{1B6A4C92-2DB4-4A2E-B4F7-BEBE59E2C57C}" type="pres">
      <dgm:prSet presAssocID="{A40A501F-92C9-4BB4-A726-A54FF68B2FBB}" presName="horz1" presStyleCnt="0"/>
      <dgm:spPr/>
    </dgm:pt>
    <dgm:pt modelId="{3972517F-8E4A-449A-B383-4649E7E1B6B4}" type="pres">
      <dgm:prSet presAssocID="{A40A501F-92C9-4BB4-A726-A54FF68B2FBB}" presName="tx1" presStyleLbl="revTx" presStyleIdx="2" presStyleCnt="6" custScaleX="321234"/>
      <dgm:spPr/>
      <dgm:t>
        <a:bodyPr/>
        <a:lstStyle/>
        <a:p>
          <a:endParaRPr lang="ru-RU"/>
        </a:p>
      </dgm:t>
    </dgm:pt>
    <dgm:pt modelId="{1BAA34DB-8C04-41B0-B4EA-DEC7AC812A45}" type="pres">
      <dgm:prSet presAssocID="{A40A501F-92C9-4BB4-A726-A54FF68B2FBB}" presName="vert1" presStyleCnt="0"/>
      <dgm:spPr/>
    </dgm:pt>
    <dgm:pt modelId="{49F741FB-8DAA-45A5-A63D-C799354266A8}" type="pres">
      <dgm:prSet presAssocID="{0731C1C4-6CFB-446D-B62E-E09632640339}" presName="vertSpace2a" presStyleCnt="0"/>
      <dgm:spPr/>
    </dgm:pt>
    <dgm:pt modelId="{FAD99676-B4BC-4FD7-A9FA-CDF258ECB06D}" type="pres">
      <dgm:prSet presAssocID="{0731C1C4-6CFB-446D-B62E-E09632640339}" presName="horz2" presStyleCnt="0"/>
      <dgm:spPr/>
    </dgm:pt>
    <dgm:pt modelId="{6FEF3F77-93C3-4B38-9734-4A13035C5A81}" type="pres">
      <dgm:prSet presAssocID="{0731C1C4-6CFB-446D-B62E-E09632640339}" presName="horzSpace2" presStyleCnt="0"/>
      <dgm:spPr/>
    </dgm:pt>
    <dgm:pt modelId="{B8F61C6B-F538-4556-93A8-A584F2DFABD7}" type="pres">
      <dgm:prSet presAssocID="{0731C1C4-6CFB-446D-B62E-E09632640339}" presName="tx2" presStyleLbl="revTx" presStyleIdx="3" presStyleCnt="6" custScaleX="100555" custLinFactNeighborX="60412" custLinFactNeighborY="-1895"/>
      <dgm:spPr/>
      <dgm:t>
        <a:bodyPr/>
        <a:lstStyle/>
        <a:p>
          <a:endParaRPr lang="ru-RU"/>
        </a:p>
      </dgm:t>
    </dgm:pt>
    <dgm:pt modelId="{31627F3E-EF59-40DE-93E2-D5825B6BCDB4}" type="pres">
      <dgm:prSet presAssocID="{0731C1C4-6CFB-446D-B62E-E09632640339}" presName="vert2" presStyleCnt="0"/>
      <dgm:spPr/>
    </dgm:pt>
    <dgm:pt modelId="{7DBA782C-1408-4785-ABF8-ED4282328F99}" type="pres">
      <dgm:prSet presAssocID="{0731C1C4-6CFB-446D-B62E-E09632640339}" presName="thinLine2b" presStyleLbl="callout" presStyleIdx="1" presStyleCnt="2"/>
      <dgm:spPr/>
    </dgm:pt>
    <dgm:pt modelId="{270ECCBB-C4EC-471D-900D-AEFAFE2B1471}" type="pres">
      <dgm:prSet presAssocID="{0731C1C4-6CFB-446D-B62E-E09632640339}" presName="vertSpace2b" presStyleCnt="0"/>
      <dgm:spPr/>
    </dgm:pt>
    <dgm:pt modelId="{D4E8DA10-71BE-4918-99AF-6B2CEBD98991}" type="pres">
      <dgm:prSet presAssocID="{639E01E3-20C6-41AA-AA1C-0155F5169F91}" presName="thickLine" presStyleLbl="alignNode1" presStyleIdx="2" presStyleCnt="4"/>
      <dgm:spPr/>
    </dgm:pt>
    <dgm:pt modelId="{F9184084-2895-408A-8661-66983AEB70C0}" type="pres">
      <dgm:prSet presAssocID="{639E01E3-20C6-41AA-AA1C-0155F5169F91}" presName="horz1" presStyleCnt="0"/>
      <dgm:spPr/>
    </dgm:pt>
    <dgm:pt modelId="{F03F4107-D5A5-4100-A94C-FD0EB29652B6}" type="pres">
      <dgm:prSet presAssocID="{639E01E3-20C6-41AA-AA1C-0155F5169F91}" presName="tx1" presStyleLbl="revTx" presStyleIdx="4" presStyleCnt="6" custScaleX="245281"/>
      <dgm:spPr/>
      <dgm:t>
        <a:bodyPr/>
        <a:lstStyle/>
        <a:p>
          <a:endParaRPr lang="ru-RU"/>
        </a:p>
      </dgm:t>
    </dgm:pt>
    <dgm:pt modelId="{C7A30EBC-7873-4C61-AFD6-7CE8124597B3}" type="pres">
      <dgm:prSet presAssocID="{639E01E3-20C6-41AA-AA1C-0155F5169F91}" presName="vert1" presStyleCnt="0"/>
      <dgm:spPr/>
    </dgm:pt>
    <dgm:pt modelId="{A2DCADD4-D62B-4137-A244-DC7FFE7DC3AF}" type="pres">
      <dgm:prSet presAssocID="{34EBA0A6-18BC-4222-8BA1-980FE0EEC0A4}" presName="thickLine" presStyleLbl="alignNode1" presStyleIdx="3" presStyleCnt="4"/>
      <dgm:spPr/>
    </dgm:pt>
    <dgm:pt modelId="{CB4837A4-5E2B-47DA-9B2F-ABBB501295F3}" type="pres">
      <dgm:prSet presAssocID="{34EBA0A6-18BC-4222-8BA1-980FE0EEC0A4}" presName="horz1" presStyleCnt="0"/>
      <dgm:spPr/>
    </dgm:pt>
    <dgm:pt modelId="{A10CBDF5-6F59-43B7-8552-ED3655B631B4}" type="pres">
      <dgm:prSet presAssocID="{34EBA0A6-18BC-4222-8BA1-980FE0EEC0A4}" presName="tx1" presStyleLbl="revTx" presStyleIdx="5" presStyleCnt="6" custScaleX="192447"/>
      <dgm:spPr/>
      <dgm:t>
        <a:bodyPr/>
        <a:lstStyle/>
        <a:p>
          <a:endParaRPr lang="ru-RU"/>
        </a:p>
      </dgm:t>
    </dgm:pt>
    <dgm:pt modelId="{5A3DD797-BAB2-44C2-8256-41B0BDD46D0A}" type="pres">
      <dgm:prSet presAssocID="{34EBA0A6-18BC-4222-8BA1-980FE0EEC0A4}" presName="vert1" presStyleCnt="0"/>
      <dgm:spPr/>
    </dgm:pt>
  </dgm:ptLst>
  <dgm:cxnLst>
    <dgm:cxn modelId="{81D6DB66-8B1A-4863-A8BF-61988E6BE556}" type="presOf" srcId="{2ECC23EB-5B1E-427E-B676-C55B2E76CF08}" destId="{79CF1A18-3263-4163-B798-3A3C41217596}" srcOrd="0" destOrd="0" presId="urn:microsoft.com/office/officeart/2008/layout/LinedList"/>
    <dgm:cxn modelId="{49AC88D8-95B0-45B0-8102-954FF9D454CF}" srcId="{615A3029-6642-4CE2-BE35-DDB1A18D833B}" destId="{34EBA0A6-18BC-4222-8BA1-980FE0EEC0A4}" srcOrd="3" destOrd="0" parTransId="{2AC2D476-7E44-495C-81B0-4694A9C4361C}" sibTransId="{58A48398-1CAD-4E35-9029-839382B97F41}"/>
    <dgm:cxn modelId="{0B1DA22D-A4EF-4FE4-B267-88CC48264348}" type="presOf" srcId="{615A3029-6642-4CE2-BE35-DDB1A18D833B}" destId="{A97F8FB4-0651-422C-9C9D-7D740FB70C52}" srcOrd="0" destOrd="0" presId="urn:microsoft.com/office/officeart/2008/layout/LinedList"/>
    <dgm:cxn modelId="{1A9E9B99-DF45-4804-82A7-55810F764843}" srcId="{615A3029-6642-4CE2-BE35-DDB1A18D833B}" destId="{A6F77E04-8339-4BBE-8436-889FBFFB0637}" srcOrd="0" destOrd="0" parTransId="{68CA34BC-A026-4B6F-97A4-6F6C05AC65D7}" sibTransId="{9FC427D9-3080-4B4C-8C40-31694666860F}"/>
    <dgm:cxn modelId="{0BF16317-F263-4E02-8D2F-A8DB88D478A4}" type="presOf" srcId="{639E01E3-20C6-41AA-AA1C-0155F5169F91}" destId="{F03F4107-D5A5-4100-A94C-FD0EB29652B6}" srcOrd="0" destOrd="0" presId="urn:microsoft.com/office/officeart/2008/layout/LinedList"/>
    <dgm:cxn modelId="{8095A8DD-DEFB-4576-B054-AD36F1C1F831}" type="presOf" srcId="{0731C1C4-6CFB-446D-B62E-E09632640339}" destId="{B8F61C6B-F538-4556-93A8-A584F2DFABD7}" srcOrd="0" destOrd="0" presId="urn:microsoft.com/office/officeart/2008/layout/LinedList"/>
    <dgm:cxn modelId="{8C2BF34D-1D55-427F-9213-1CC90A4D51F3}" srcId="{615A3029-6642-4CE2-BE35-DDB1A18D833B}" destId="{A40A501F-92C9-4BB4-A726-A54FF68B2FBB}" srcOrd="1" destOrd="0" parTransId="{36D1604A-E0F8-4677-AC48-9CD5124A763B}" sibTransId="{CD82F5A9-6AF7-40C3-BCCC-FE214B456D8C}"/>
    <dgm:cxn modelId="{8C94B912-1A21-45C1-BC9E-38963A8158B6}" srcId="{A6F77E04-8339-4BBE-8436-889FBFFB0637}" destId="{2ECC23EB-5B1E-427E-B676-C55B2E76CF08}" srcOrd="0" destOrd="0" parTransId="{DB5810E3-9DD5-4105-883B-31C7B98F9748}" sibTransId="{9EDACA5F-AD45-4628-AA70-35489932B1B7}"/>
    <dgm:cxn modelId="{4FC8C7DA-56A3-4F99-B309-AD24E2216EAA}" type="presOf" srcId="{34EBA0A6-18BC-4222-8BA1-980FE0EEC0A4}" destId="{A10CBDF5-6F59-43B7-8552-ED3655B631B4}" srcOrd="0" destOrd="0" presId="urn:microsoft.com/office/officeart/2008/layout/LinedList"/>
    <dgm:cxn modelId="{0E2784D1-7D73-49F2-ABC2-BB1F7F1955A1}" srcId="{A40A501F-92C9-4BB4-A726-A54FF68B2FBB}" destId="{0731C1C4-6CFB-446D-B62E-E09632640339}" srcOrd="0" destOrd="0" parTransId="{7F3E2856-ED77-489B-863D-70C555F02BB1}" sibTransId="{B9014355-BF9B-4BFA-AB4B-9C3CDADF40BC}"/>
    <dgm:cxn modelId="{E91E158D-945F-4CCE-8882-425823331933}" type="presOf" srcId="{A40A501F-92C9-4BB4-A726-A54FF68B2FBB}" destId="{3972517F-8E4A-449A-B383-4649E7E1B6B4}" srcOrd="0" destOrd="0" presId="urn:microsoft.com/office/officeart/2008/layout/LinedList"/>
    <dgm:cxn modelId="{A1F9C652-96E1-4263-ACAD-FBC074642A65}" type="presOf" srcId="{A6F77E04-8339-4BBE-8436-889FBFFB0637}" destId="{C5AF9F4E-F22A-40B1-AB80-5BF14A5FF907}" srcOrd="0" destOrd="0" presId="urn:microsoft.com/office/officeart/2008/layout/LinedList"/>
    <dgm:cxn modelId="{282B78D7-EDC7-4B00-88E7-68FED198A2EF}" srcId="{615A3029-6642-4CE2-BE35-DDB1A18D833B}" destId="{639E01E3-20C6-41AA-AA1C-0155F5169F91}" srcOrd="2" destOrd="0" parTransId="{96452795-7245-4A22-8E4A-891FA9492E84}" sibTransId="{2767ECB1-5AB0-4B56-A8F7-A9591A12E650}"/>
    <dgm:cxn modelId="{AD4DA535-D396-4F89-A810-8D3CDBEDA129}" type="presParOf" srcId="{A97F8FB4-0651-422C-9C9D-7D740FB70C52}" destId="{E9F03BB5-31B7-4C72-8F74-0097BEE01045}" srcOrd="0" destOrd="0" presId="urn:microsoft.com/office/officeart/2008/layout/LinedList"/>
    <dgm:cxn modelId="{C465F73A-80A5-46C9-96B1-9DFE43949A94}" type="presParOf" srcId="{A97F8FB4-0651-422C-9C9D-7D740FB70C52}" destId="{DAC82A31-15E6-4A80-A347-BB6A701D2668}" srcOrd="1" destOrd="0" presId="urn:microsoft.com/office/officeart/2008/layout/LinedList"/>
    <dgm:cxn modelId="{FA1B6544-15F6-453F-8E0B-5818E11B9E68}" type="presParOf" srcId="{DAC82A31-15E6-4A80-A347-BB6A701D2668}" destId="{C5AF9F4E-F22A-40B1-AB80-5BF14A5FF907}" srcOrd="0" destOrd="0" presId="urn:microsoft.com/office/officeart/2008/layout/LinedList"/>
    <dgm:cxn modelId="{8DD8CF91-9102-4C60-9A59-219BB71084DD}" type="presParOf" srcId="{DAC82A31-15E6-4A80-A347-BB6A701D2668}" destId="{DAED74A1-1CB5-45DD-9666-9F24AAEBB122}" srcOrd="1" destOrd="0" presId="urn:microsoft.com/office/officeart/2008/layout/LinedList"/>
    <dgm:cxn modelId="{2D17D2EF-E70B-4CB0-BBF5-6228FE0B6ED7}" type="presParOf" srcId="{DAED74A1-1CB5-45DD-9666-9F24AAEBB122}" destId="{AEEB8725-8E1A-49FB-9F2C-1B19C69D91EE}" srcOrd="0" destOrd="0" presId="urn:microsoft.com/office/officeart/2008/layout/LinedList"/>
    <dgm:cxn modelId="{2D410D88-F622-4EEF-BC25-2CD338CFF4D6}" type="presParOf" srcId="{DAED74A1-1CB5-45DD-9666-9F24AAEBB122}" destId="{22226DE5-09D7-4366-B049-50E89521478F}" srcOrd="1" destOrd="0" presId="urn:microsoft.com/office/officeart/2008/layout/LinedList"/>
    <dgm:cxn modelId="{642C6F0C-6FEC-4667-B03C-E74BDB29C17F}" type="presParOf" srcId="{22226DE5-09D7-4366-B049-50E89521478F}" destId="{250835B7-3952-4F1F-B604-7C42533A0E62}" srcOrd="0" destOrd="0" presId="urn:microsoft.com/office/officeart/2008/layout/LinedList"/>
    <dgm:cxn modelId="{07A3B2E9-4AFF-4D21-9DE8-0F40393173A2}" type="presParOf" srcId="{22226DE5-09D7-4366-B049-50E89521478F}" destId="{79CF1A18-3263-4163-B798-3A3C41217596}" srcOrd="1" destOrd="0" presId="urn:microsoft.com/office/officeart/2008/layout/LinedList"/>
    <dgm:cxn modelId="{2E4898DA-4C0A-4707-AB0C-64D68ECBC46F}" type="presParOf" srcId="{22226DE5-09D7-4366-B049-50E89521478F}" destId="{D9BCA4E8-62D9-421C-8CE0-C58AA17C3662}" srcOrd="2" destOrd="0" presId="urn:microsoft.com/office/officeart/2008/layout/LinedList"/>
    <dgm:cxn modelId="{EC1167E2-D4BB-4488-AC3C-E38582B607D7}" type="presParOf" srcId="{DAED74A1-1CB5-45DD-9666-9F24AAEBB122}" destId="{D9F2FDC4-D356-4B4A-997E-33F8BFC57288}" srcOrd="2" destOrd="0" presId="urn:microsoft.com/office/officeart/2008/layout/LinedList"/>
    <dgm:cxn modelId="{09BB68C2-520B-41BD-A03C-B24F6403FBF4}" type="presParOf" srcId="{DAED74A1-1CB5-45DD-9666-9F24AAEBB122}" destId="{1D0B597E-39BF-4157-BBF3-9453A92C5064}" srcOrd="3" destOrd="0" presId="urn:microsoft.com/office/officeart/2008/layout/LinedList"/>
    <dgm:cxn modelId="{C58FD218-E012-4505-BC2F-9EA88951D15D}" type="presParOf" srcId="{A97F8FB4-0651-422C-9C9D-7D740FB70C52}" destId="{5725948F-BDD2-4EA1-A327-10B9CA1373D2}" srcOrd="2" destOrd="0" presId="urn:microsoft.com/office/officeart/2008/layout/LinedList"/>
    <dgm:cxn modelId="{BD3ECB03-4557-4B09-8F17-A5863CBEE3C1}" type="presParOf" srcId="{A97F8FB4-0651-422C-9C9D-7D740FB70C52}" destId="{1B6A4C92-2DB4-4A2E-B4F7-BEBE59E2C57C}" srcOrd="3" destOrd="0" presId="urn:microsoft.com/office/officeart/2008/layout/LinedList"/>
    <dgm:cxn modelId="{F57578CB-FF5A-4181-9049-3359908CF276}" type="presParOf" srcId="{1B6A4C92-2DB4-4A2E-B4F7-BEBE59E2C57C}" destId="{3972517F-8E4A-449A-B383-4649E7E1B6B4}" srcOrd="0" destOrd="0" presId="urn:microsoft.com/office/officeart/2008/layout/LinedList"/>
    <dgm:cxn modelId="{30525569-ADE3-4C8C-AAD9-58D64C925342}" type="presParOf" srcId="{1B6A4C92-2DB4-4A2E-B4F7-BEBE59E2C57C}" destId="{1BAA34DB-8C04-41B0-B4EA-DEC7AC812A45}" srcOrd="1" destOrd="0" presId="urn:microsoft.com/office/officeart/2008/layout/LinedList"/>
    <dgm:cxn modelId="{C24E54B6-714A-4DD9-9565-324E56DA4B11}" type="presParOf" srcId="{1BAA34DB-8C04-41B0-B4EA-DEC7AC812A45}" destId="{49F741FB-8DAA-45A5-A63D-C799354266A8}" srcOrd="0" destOrd="0" presId="urn:microsoft.com/office/officeart/2008/layout/LinedList"/>
    <dgm:cxn modelId="{A118DE8F-4899-4AAE-ADE7-40367832F856}" type="presParOf" srcId="{1BAA34DB-8C04-41B0-B4EA-DEC7AC812A45}" destId="{FAD99676-B4BC-4FD7-A9FA-CDF258ECB06D}" srcOrd="1" destOrd="0" presId="urn:microsoft.com/office/officeart/2008/layout/LinedList"/>
    <dgm:cxn modelId="{B5448FF8-9BBD-4583-8B42-6D8CA8019C74}" type="presParOf" srcId="{FAD99676-B4BC-4FD7-A9FA-CDF258ECB06D}" destId="{6FEF3F77-93C3-4B38-9734-4A13035C5A81}" srcOrd="0" destOrd="0" presId="urn:microsoft.com/office/officeart/2008/layout/LinedList"/>
    <dgm:cxn modelId="{7C38D593-F50C-4329-911B-E6705FC5D3B1}" type="presParOf" srcId="{FAD99676-B4BC-4FD7-A9FA-CDF258ECB06D}" destId="{B8F61C6B-F538-4556-93A8-A584F2DFABD7}" srcOrd="1" destOrd="0" presId="urn:microsoft.com/office/officeart/2008/layout/LinedList"/>
    <dgm:cxn modelId="{8E4D49B3-E636-4E8C-8273-CCEC750FA552}" type="presParOf" srcId="{FAD99676-B4BC-4FD7-A9FA-CDF258ECB06D}" destId="{31627F3E-EF59-40DE-93E2-D5825B6BCDB4}" srcOrd="2" destOrd="0" presId="urn:microsoft.com/office/officeart/2008/layout/LinedList"/>
    <dgm:cxn modelId="{67209AF7-AA78-467B-823E-C74199CB7882}" type="presParOf" srcId="{1BAA34DB-8C04-41B0-B4EA-DEC7AC812A45}" destId="{7DBA782C-1408-4785-ABF8-ED4282328F99}" srcOrd="2" destOrd="0" presId="urn:microsoft.com/office/officeart/2008/layout/LinedList"/>
    <dgm:cxn modelId="{5472DCAF-97C9-4AE2-BBF1-CC5BFE82A506}" type="presParOf" srcId="{1BAA34DB-8C04-41B0-B4EA-DEC7AC812A45}" destId="{270ECCBB-C4EC-471D-900D-AEFAFE2B1471}" srcOrd="3" destOrd="0" presId="urn:microsoft.com/office/officeart/2008/layout/LinedList"/>
    <dgm:cxn modelId="{3C5BCD91-7657-4397-9884-1BB6CD98EAE6}" type="presParOf" srcId="{A97F8FB4-0651-422C-9C9D-7D740FB70C52}" destId="{D4E8DA10-71BE-4918-99AF-6B2CEBD98991}" srcOrd="4" destOrd="0" presId="urn:microsoft.com/office/officeart/2008/layout/LinedList"/>
    <dgm:cxn modelId="{72E45424-59BC-47DB-8670-F2034B12ECD5}" type="presParOf" srcId="{A97F8FB4-0651-422C-9C9D-7D740FB70C52}" destId="{F9184084-2895-408A-8661-66983AEB70C0}" srcOrd="5" destOrd="0" presId="urn:microsoft.com/office/officeart/2008/layout/LinedList"/>
    <dgm:cxn modelId="{A0483103-1065-4B81-95C9-96EE6BAAC7D7}" type="presParOf" srcId="{F9184084-2895-408A-8661-66983AEB70C0}" destId="{F03F4107-D5A5-4100-A94C-FD0EB29652B6}" srcOrd="0" destOrd="0" presId="urn:microsoft.com/office/officeart/2008/layout/LinedList"/>
    <dgm:cxn modelId="{E76F885B-4222-4459-86F1-BD371CFAA8E4}" type="presParOf" srcId="{F9184084-2895-408A-8661-66983AEB70C0}" destId="{C7A30EBC-7873-4C61-AFD6-7CE8124597B3}" srcOrd="1" destOrd="0" presId="urn:microsoft.com/office/officeart/2008/layout/LinedList"/>
    <dgm:cxn modelId="{C7022B91-41BC-4AE4-80E1-9C1333AB1087}" type="presParOf" srcId="{A97F8FB4-0651-422C-9C9D-7D740FB70C52}" destId="{A2DCADD4-D62B-4137-A244-DC7FFE7DC3AF}" srcOrd="6" destOrd="0" presId="urn:microsoft.com/office/officeart/2008/layout/LinedList"/>
    <dgm:cxn modelId="{FB8A83D6-AE2C-4E68-8847-7C527FDF1D82}" type="presParOf" srcId="{A97F8FB4-0651-422C-9C9D-7D740FB70C52}" destId="{CB4837A4-5E2B-47DA-9B2F-ABBB501295F3}" srcOrd="7" destOrd="0" presId="urn:microsoft.com/office/officeart/2008/layout/LinedList"/>
    <dgm:cxn modelId="{FCDAA46B-AE8F-4D4C-8081-A3C9B8CCDC17}" type="presParOf" srcId="{CB4837A4-5E2B-47DA-9B2F-ABBB501295F3}" destId="{A10CBDF5-6F59-43B7-8552-ED3655B631B4}" srcOrd="0" destOrd="0" presId="urn:microsoft.com/office/officeart/2008/layout/LinedList"/>
    <dgm:cxn modelId="{4F0843B7-4D16-495C-AA36-2CEB40B614F9}" type="presParOf" srcId="{CB4837A4-5E2B-47DA-9B2F-ABBB501295F3}" destId="{5A3DD797-BAB2-44C2-8256-41B0BDD46D0A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15B8DB-125C-4E9D-9E73-B8E14D9C6A1A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E525EB-7238-4A4E-9101-6E11B4B0C3B7}">
      <dgm:prSet phldrT="[Текст]" custT="1"/>
      <dgm:spPr/>
      <dgm:t>
        <a:bodyPr/>
        <a:lstStyle/>
        <a:p>
          <a:r>
            <a:rPr lang="ru-RU" sz="1800" b="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800" b="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4CCA4B6-33F7-4F91-9C12-4BD756166FE0}" type="parTrans" cxnId="{277D8018-9C42-45A0-A006-912083DEB688}">
      <dgm:prSet/>
      <dgm:spPr/>
      <dgm:t>
        <a:bodyPr/>
        <a:lstStyle/>
        <a:p>
          <a:endParaRPr lang="ru-RU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EBFEE2-5791-41EF-A1F2-E4E9B27019CC}" type="sibTrans" cxnId="{277D8018-9C42-45A0-A006-912083DEB688}">
      <dgm:prSet/>
      <dgm:spPr/>
      <dgm:t>
        <a:bodyPr/>
        <a:lstStyle/>
        <a:p>
          <a:endParaRPr lang="ru-RU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FA1726-AE2B-473D-AAA0-9817458C3324}">
      <dgm:prSet phldrT="[Текст]" custT="1"/>
      <dgm:spPr/>
      <dgm:t>
        <a:bodyPr/>
        <a:lstStyle/>
        <a:p>
          <a:r>
            <a:rPr lang="ru-RU" sz="1800" b="1" dirty="0" smtClean="0">
              <a:latin typeface="Verdana" panose="020B0604030504040204" pitchFamily="34" charset="0"/>
              <a:ea typeface="Verdana" panose="020B0604030504040204" pitchFamily="34" charset="0"/>
            </a:rPr>
            <a:t>«Отличная математика»</a:t>
          </a:r>
          <a:endParaRPr lang="ru-RU" sz="18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58E16DD-A2A1-4ADE-B421-9DEEB578646A}" type="parTrans" cxnId="{6DF54CD9-0204-4B09-B7A5-5D161C3A5D41}">
      <dgm:prSet/>
      <dgm:spPr/>
      <dgm:t>
        <a:bodyPr/>
        <a:lstStyle/>
        <a:p>
          <a:endParaRPr lang="ru-RU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A25F3E8-272F-48B8-A113-AAD28B0A99D0}" type="sibTrans" cxnId="{6DF54CD9-0204-4B09-B7A5-5D161C3A5D41}">
      <dgm:prSet/>
      <dgm:spPr/>
      <dgm:t>
        <a:bodyPr/>
        <a:lstStyle/>
        <a:p>
          <a:endParaRPr lang="ru-RU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704B102-D295-4FAB-953F-E852B909E6FD}">
      <dgm:prSet phldrT="[Текст]" custT="1"/>
      <dgm:spPr/>
      <dgm:t>
        <a:bodyPr/>
        <a:lstStyle/>
        <a:p>
          <a:r>
            <a:rPr lang="ru-RU" sz="18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AA13B5B-A95F-47C5-91E9-5FBCB5DCD585}" type="parTrans" cxnId="{FEEA3C8A-AD65-4E45-B630-3FD179CD8079}">
      <dgm:prSet/>
      <dgm:spPr/>
      <dgm:t>
        <a:bodyPr/>
        <a:lstStyle/>
        <a:p>
          <a:endParaRPr lang="ru-RU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0564C2F-23D7-49BF-8F34-919F4ECA757A}" type="sibTrans" cxnId="{FEEA3C8A-AD65-4E45-B630-3FD179CD8079}">
      <dgm:prSet/>
      <dgm:spPr/>
      <dgm:t>
        <a:bodyPr/>
        <a:lstStyle/>
        <a:p>
          <a:endParaRPr lang="ru-RU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8A99357-C18C-4D66-8359-833A202C3D1D}">
      <dgm:prSet phldrT="[Текст]" custT="1"/>
      <dgm:spPr/>
      <dgm:t>
        <a:bodyPr/>
        <a:lstStyle/>
        <a:p>
          <a:r>
            <a:rPr lang="ru-RU" sz="1800" b="1" dirty="0" smtClean="0">
              <a:latin typeface="Verdana" panose="020B0604030504040204" pitchFamily="34" charset="0"/>
              <a:ea typeface="Verdana" panose="020B0604030504040204" pitchFamily="34" charset="0"/>
            </a:rPr>
            <a:t>«Грамотная речь»</a:t>
          </a:r>
          <a:endParaRPr lang="ru-RU" sz="18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10386BD-EDBE-4276-A5F6-8897B9059349}" type="parTrans" cxnId="{9CB455BB-B81B-470C-B877-F1ACAB652245}">
      <dgm:prSet/>
      <dgm:spPr/>
      <dgm:t>
        <a:bodyPr/>
        <a:lstStyle/>
        <a:p>
          <a:endParaRPr lang="ru-RU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AC26311-429A-47CF-9DB7-E5CA0290D7B4}" type="sibTrans" cxnId="{9CB455BB-B81B-470C-B877-F1ACAB652245}">
      <dgm:prSet/>
      <dgm:spPr/>
      <dgm:t>
        <a:bodyPr/>
        <a:lstStyle/>
        <a:p>
          <a:endParaRPr lang="ru-RU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DD76D53-F1DB-410D-A2EF-017FEE31CA09}">
      <dgm:prSet phldrT="[Текст]" custT="1"/>
      <dgm:spPr/>
      <dgm:t>
        <a:bodyPr/>
        <a:lstStyle/>
        <a:p>
          <a:r>
            <a:rPr lang="ru-RU" sz="18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6561C8C-B60B-4C5F-AF18-C0130CF51532}" type="parTrans" cxnId="{FFBA8078-090B-476F-9A01-37313DC75A93}">
      <dgm:prSet/>
      <dgm:spPr/>
      <dgm:t>
        <a:bodyPr/>
        <a:lstStyle/>
        <a:p>
          <a:endParaRPr lang="ru-RU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58A807D-36D3-4892-9519-82F3CC009A38}" type="sibTrans" cxnId="{FFBA8078-090B-476F-9A01-37313DC75A93}">
      <dgm:prSet/>
      <dgm:spPr/>
      <dgm:t>
        <a:bodyPr/>
        <a:lstStyle/>
        <a:p>
          <a:endParaRPr lang="ru-RU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89DD663-B60A-43C4-97FD-A4DA19061214}">
      <dgm:prSet phldrT="[Текст]" custT="1"/>
      <dgm:spPr/>
      <dgm:t>
        <a:bodyPr/>
        <a:lstStyle/>
        <a:p>
          <a:r>
            <a:rPr lang="ru-RU" sz="1800" b="1" dirty="0" smtClean="0">
              <a:latin typeface="Verdana" panose="020B0604030504040204" pitchFamily="34" charset="0"/>
              <a:ea typeface="Verdana" panose="020B0604030504040204" pitchFamily="34" charset="0"/>
            </a:rPr>
            <a:t>«Прекрасное письмо»</a:t>
          </a:r>
          <a:endParaRPr lang="ru-RU" sz="18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C7EB699-BAE3-4649-BB4D-0A8D53CB947E}" type="parTrans" cxnId="{370305AF-C60B-429D-B2F6-673080F0272D}">
      <dgm:prSet/>
      <dgm:spPr/>
      <dgm:t>
        <a:bodyPr/>
        <a:lstStyle/>
        <a:p>
          <a:endParaRPr lang="ru-RU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DB87F10-E19F-416D-8D93-2E4726612B02}" type="sibTrans" cxnId="{370305AF-C60B-429D-B2F6-673080F0272D}">
      <dgm:prSet/>
      <dgm:spPr/>
      <dgm:t>
        <a:bodyPr/>
        <a:lstStyle/>
        <a:p>
          <a:endParaRPr lang="ru-RU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F6F1C41-E758-4145-9FAE-D4ECFEAB4F49}">
      <dgm:prSet custT="1"/>
      <dgm:spPr/>
      <dgm:t>
        <a:bodyPr/>
        <a:lstStyle/>
        <a:p>
          <a:r>
            <a:rPr lang="ru-RU" sz="1800" dirty="0" smtClean="0"/>
            <a:t>Тема недели / Тема ОД </a:t>
          </a:r>
          <a:endParaRPr lang="ru-RU" sz="1800" dirty="0"/>
        </a:p>
      </dgm:t>
    </dgm:pt>
    <dgm:pt modelId="{4A11CAD7-7174-4795-9D16-7A31C03B112E}" type="parTrans" cxnId="{EE7DD15B-AA4C-4E37-B370-BB1A4F039D91}">
      <dgm:prSet/>
      <dgm:spPr/>
      <dgm:t>
        <a:bodyPr/>
        <a:lstStyle/>
        <a:p>
          <a:endParaRPr lang="ru-RU" sz="1800"/>
        </a:p>
      </dgm:t>
    </dgm:pt>
    <dgm:pt modelId="{D2576815-4EC1-4C0D-8B06-C6C7DC874F2D}" type="sibTrans" cxnId="{EE7DD15B-AA4C-4E37-B370-BB1A4F039D91}">
      <dgm:prSet/>
      <dgm:spPr/>
      <dgm:t>
        <a:bodyPr/>
        <a:lstStyle/>
        <a:p>
          <a:endParaRPr lang="ru-RU" sz="1800"/>
        </a:p>
      </dgm:t>
    </dgm:pt>
    <dgm:pt modelId="{DB02EF95-1EE2-4BA2-BBF1-AF2C1C865488}">
      <dgm:prSet custT="1"/>
      <dgm:spPr/>
      <dgm:t>
        <a:bodyPr/>
        <a:lstStyle/>
        <a:p>
          <a:r>
            <a:rPr lang="ru-RU" sz="1800" b="1" dirty="0" smtClean="0">
              <a:latin typeface="Verdana" panose="020B0604030504040204" pitchFamily="34" charset="0"/>
              <a:ea typeface="Verdana" panose="020B0604030504040204" pitchFamily="34" charset="0"/>
            </a:rPr>
            <a:t>«Примерное поведение»</a:t>
          </a:r>
          <a:endParaRPr lang="ru-RU" sz="18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5D464EC-1691-4731-8CB4-5CB311D9763A}" type="parTrans" cxnId="{F806230A-6C13-4368-B715-92FB0C82D56E}">
      <dgm:prSet/>
      <dgm:spPr/>
      <dgm:t>
        <a:bodyPr/>
        <a:lstStyle/>
        <a:p>
          <a:endParaRPr lang="ru-RU" sz="1800"/>
        </a:p>
      </dgm:t>
    </dgm:pt>
    <dgm:pt modelId="{2C5DF985-CD29-40E6-81BC-257DAC9965AB}" type="sibTrans" cxnId="{F806230A-6C13-4368-B715-92FB0C82D56E}">
      <dgm:prSet/>
      <dgm:spPr/>
      <dgm:t>
        <a:bodyPr/>
        <a:lstStyle/>
        <a:p>
          <a:endParaRPr lang="ru-RU" sz="1800"/>
        </a:p>
      </dgm:t>
    </dgm:pt>
    <dgm:pt modelId="{FBEE1152-ECFA-46B7-B3FF-AD29B724B8DC}" type="pres">
      <dgm:prSet presAssocID="{0015B8DB-125C-4E9D-9E73-B8E14D9C6A1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B80E37D2-4473-42E6-BBF5-418D78D14F3A}" type="pres">
      <dgm:prSet presAssocID="{57E525EB-7238-4A4E-9101-6E11B4B0C3B7}" presName="parenttextcomposite" presStyleCnt="0"/>
      <dgm:spPr/>
    </dgm:pt>
    <dgm:pt modelId="{0217F88C-9987-4C5F-BFD8-360ADD59C3DA}" type="pres">
      <dgm:prSet presAssocID="{57E525EB-7238-4A4E-9101-6E11B4B0C3B7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513D1-95C7-4538-9743-3DAE04776EDE}" type="pres">
      <dgm:prSet presAssocID="{57E525EB-7238-4A4E-9101-6E11B4B0C3B7}" presName="composite" presStyleCnt="0"/>
      <dgm:spPr/>
    </dgm:pt>
    <dgm:pt modelId="{920E595B-73EA-4881-A575-3C151EFBF814}" type="pres">
      <dgm:prSet presAssocID="{57E525EB-7238-4A4E-9101-6E11B4B0C3B7}" presName="chevron1" presStyleLbl="alignNode1" presStyleIdx="0" presStyleCnt="35"/>
      <dgm:spPr/>
    </dgm:pt>
    <dgm:pt modelId="{FADCC56F-C872-4FAE-93A2-4BCB9897C00E}" type="pres">
      <dgm:prSet presAssocID="{57E525EB-7238-4A4E-9101-6E11B4B0C3B7}" presName="chevron2" presStyleLbl="alignNode1" presStyleIdx="1" presStyleCnt="35"/>
      <dgm:spPr/>
    </dgm:pt>
    <dgm:pt modelId="{EC441482-5AA1-49EF-90DE-F7D56142F3F2}" type="pres">
      <dgm:prSet presAssocID="{57E525EB-7238-4A4E-9101-6E11B4B0C3B7}" presName="chevron3" presStyleLbl="alignNode1" presStyleIdx="2" presStyleCnt="35"/>
      <dgm:spPr/>
    </dgm:pt>
    <dgm:pt modelId="{EE3D5779-5959-444B-A45E-4A03CF39D827}" type="pres">
      <dgm:prSet presAssocID="{57E525EB-7238-4A4E-9101-6E11B4B0C3B7}" presName="chevron4" presStyleLbl="alignNode1" presStyleIdx="3" presStyleCnt="35"/>
      <dgm:spPr/>
    </dgm:pt>
    <dgm:pt modelId="{4C97AE94-7C23-4817-A7DD-DA5F0BBBBC3F}" type="pres">
      <dgm:prSet presAssocID="{57E525EB-7238-4A4E-9101-6E11B4B0C3B7}" presName="chevron5" presStyleLbl="alignNode1" presStyleIdx="4" presStyleCnt="35"/>
      <dgm:spPr/>
    </dgm:pt>
    <dgm:pt modelId="{3A6C7659-A151-4D39-8C6F-6E17945E5D9E}" type="pres">
      <dgm:prSet presAssocID="{57E525EB-7238-4A4E-9101-6E11B4B0C3B7}" presName="chevron6" presStyleLbl="alignNode1" presStyleIdx="5" presStyleCnt="35"/>
      <dgm:spPr/>
    </dgm:pt>
    <dgm:pt modelId="{9E1A39FC-6B00-43A8-8A23-C33C2BD8976A}" type="pres">
      <dgm:prSet presAssocID="{57E525EB-7238-4A4E-9101-6E11B4B0C3B7}" presName="chevron7" presStyleLbl="alignNode1" presStyleIdx="6" presStyleCnt="35"/>
      <dgm:spPr/>
    </dgm:pt>
    <dgm:pt modelId="{CD56EFB0-E55C-45D5-9D70-2BAEA64CDAC5}" type="pres">
      <dgm:prSet presAssocID="{57E525EB-7238-4A4E-9101-6E11B4B0C3B7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5AEA5-B714-4C82-84B5-1C2C90E62619}" type="pres">
      <dgm:prSet presAssocID="{98EBFEE2-5791-41EF-A1F2-E4E9B27019CC}" presName="sibTrans" presStyleCnt="0"/>
      <dgm:spPr/>
    </dgm:pt>
    <dgm:pt modelId="{62F9BBB7-6B71-4EF3-98E5-D72067604AFA}" type="pres">
      <dgm:prSet presAssocID="{5704B102-D295-4FAB-953F-E852B909E6FD}" presName="parenttextcomposite" presStyleCnt="0"/>
      <dgm:spPr/>
    </dgm:pt>
    <dgm:pt modelId="{4ED8D3E8-2769-4079-8338-535D02138A49}" type="pres">
      <dgm:prSet presAssocID="{5704B102-D295-4FAB-953F-E852B909E6FD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3010A-ED68-46F5-8F9A-EA9E9696B64E}" type="pres">
      <dgm:prSet presAssocID="{5704B102-D295-4FAB-953F-E852B909E6FD}" presName="composite" presStyleCnt="0"/>
      <dgm:spPr/>
    </dgm:pt>
    <dgm:pt modelId="{95F4D54A-5365-42B3-A5AF-508C66E344F8}" type="pres">
      <dgm:prSet presAssocID="{5704B102-D295-4FAB-953F-E852B909E6FD}" presName="chevron1" presStyleLbl="alignNode1" presStyleIdx="7" presStyleCnt="35"/>
      <dgm:spPr/>
    </dgm:pt>
    <dgm:pt modelId="{90B5028E-3E8D-4170-9D4B-217EE1193A41}" type="pres">
      <dgm:prSet presAssocID="{5704B102-D295-4FAB-953F-E852B909E6FD}" presName="chevron2" presStyleLbl="alignNode1" presStyleIdx="8" presStyleCnt="35"/>
      <dgm:spPr/>
    </dgm:pt>
    <dgm:pt modelId="{CCF3117D-8B8A-471B-B55C-491E7DA4C570}" type="pres">
      <dgm:prSet presAssocID="{5704B102-D295-4FAB-953F-E852B909E6FD}" presName="chevron3" presStyleLbl="alignNode1" presStyleIdx="9" presStyleCnt="35"/>
      <dgm:spPr/>
    </dgm:pt>
    <dgm:pt modelId="{6385F40A-BDA6-439A-9ECE-BC84FAA88849}" type="pres">
      <dgm:prSet presAssocID="{5704B102-D295-4FAB-953F-E852B909E6FD}" presName="chevron4" presStyleLbl="alignNode1" presStyleIdx="10" presStyleCnt="35"/>
      <dgm:spPr/>
    </dgm:pt>
    <dgm:pt modelId="{C8D4A1F4-6DF8-46D6-AFF5-A39C17129B0B}" type="pres">
      <dgm:prSet presAssocID="{5704B102-D295-4FAB-953F-E852B909E6FD}" presName="chevron5" presStyleLbl="alignNode1" presStyleIdx="11" presStyleCnt="35"/>
      <dgm:spPr/>
    </dgm:pt>
    <dgm:pt modelId="{F2CAE7E5-7519-4D15-AC5E-A0ED27C1935B}" type="pres">
      <dgm:prSet presAssocID="{5704B102-D295-4FAB-953F-E852B909E6FD}" presName="chevron6" presStyleLbl="alignNode1" presStyleIdx="12" presStyleCnt="35"/>
      <dgm:spPr/>
    </dgm:pt>
    <dgm:pt modelId="{87B6599C-E2A2-4DF7-A648-CC0A67A09656}" type="pres">
      <dgm:prSet presAssocID="{5704B102-D295-4FAB-953F-E852B909E6FD}" presName="chevron7" presStyleLbl="alignNode1" presStyleIdx="13" presStyleCnt="35"/>
      <dgm:spPr/>
    </dgm:pt>
    <dgm:pt modelId="{96BB0897-3803-48B3-A4CD-B8BD74B57E16}" type="pres">
      <dgm:prSet presAssocID="{5704B102-D295-4FAB-953F-E852B909E6F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1C972-480F-41AB-9459-3C9B88E69B4C}" type="pres">
      <dgm:prSet presAssocID="{80564C2F-23D7-49BF-8F34-919F4ECA757A}" presName="sibTrans" presStyleCnt="0"/>
      <dgm:spPr/>
    </dgm:pt>
    <dgm:pt modelId="{E724F9D4-836F-4BE0-9FC2-0566924B489E}" type="pres">
      <dgm:prSet presAssocID="{FDD76D53-F1DB-410D-A2EF-017FEE31CA09}" presName="parenttextcomposite" presStyleCnt="0"/>
      <dgm:spPr/>
    </dgm:pt>
    <dgm:pt modelId="{E2EA4644-2B66-4271-93D7-E22747DD8CC3}" type="pres">
      <dgm:prSet presAssocID="{FDD76D53-F1DB-410D-A2EF-017FEE31CA09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53034-CB0B-4243-8DD6-767F0E2B3DA7}" type="pres">
      <dgm:prSet presAssocID="{FDD76D53-F1DB-410D-A2EF-017FEE31CA09}" presName="composite" presStyleCnt="0"/>
      <dgm:spPr/>
    </dgm:pt>
    <dgm:pt modelId="{F74F4B87-0064-4D06-86FB-913893D6A15B}" type="pres">
      <dgm:prSet presAssocID="{FDD76D53-F1DB-410D-A2EF-017FEE31CA09}" presName="chevron1" presStyleLbl="alignNode1" presStyleIdx="14" presStyleCnt="35"/>
      <dgm:spPr/>
    </dgm:pt>
    <dgm:pt modelId="{B829F393-B39A-4E0F-BBAB-F5DAB568A4ED}" type="pres">
      <dgm:prSet presAssocID="{FDD76D53-F1DB-410D-A2EF-017FEE31CA09}" presName="chevron2" presStyleLbl="alignNode1" presStyleIdx="15" presStyleCnt="35"/>
      <dgm:spPr/>
    </dgm:pt>
    <dgm:pt modelId="{1F22B345-807D-4A85-9B5D-5ACA1B398A1A}" type="pres">
      <dgm:prSet presAssocID="{FDD76D53-F1DB-410D-A2EF-017FEE31CA09}" presName="chevron3" presStyleLbl="alignNode1" presStyleIdx="16" presStyleCnt="35"/>
      <dgm:spPr/>
    </dgm:pt>
    <dgm:pt modelId="{69820E07-DC0F-48A6-9114-5E092DF00FA5}" type="pres">
      <dgm:prSet presAssocID="{FDD76D53-F1DB-410D-A2EF-017FEE31CA09}" presName="chevron4" presStyleLbl="alignNode1" presStyleIdx="17" presStyleCnt="35"/>
      <dgm:spPr/>
    </dgm:pt>
    <dgm:pt modelId="{4B478F81-2EFD-4364-8289-B5F8E7EC1AD3}" type="pres">
      <dgm:prSet presAssocID="{FDD76D53-F1DB-410D-A2EF-017FEE31CA09}" presName="chevron5" presStyleLbl="alignNode1" presStyleIdx="18" presStyleCnt="35"/>
      <dgm:spPr/>
    </dgm:pt>
    <dgm:pt modelId="{F54B19AB-1675-47DD-914B-75217A117208}" type="pres">
      <dgm:prSet presAssocID="{FDD76D53-F1DB-410D-A2EF-017FEE31CA09}" presName="chevron6" presStyleLbl="alignNode1" presStyleIdx="19" presStyleCnt="35"/>
      <dgm:spPr/>
    </dgm:pt>
    <dgm:pt modelId="{B6CA193D-8156-46FB-9E84-F0C13A057426}" type="pres">
      <dgm:prSet presAssocID="{FDD76D53-F1DB-410D-A2EF-017FEE31CA09}" presName="chevron7" presStyleLbl="alignNode1" presStyleIdx="20" presStyleCnt="35"/>
      <dgm:spPr/>
      <dgm:t>
        <a:bodyPr/>
        <a:lstStyle/>
        <a:p>
          <a:endParaRPr lang="ru-RU"/>
        </a:p>
      </dgm:t>
    </dgm:pt>
    <dgm:pt modelId="{9EBB347B-5C4B-4F4F-9654-3FE81588587A}" type="pres">
      <dgm:prSet presAssocID="{FDD76D53-F1DB-410D-A2EF-017FEE31CA09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A0794-A9F0-4C31-9BD2-13CA110CA97F}" type="pres">
      <dgm:prSet presAssocID="{A58A807D-36D3-4892-9519-82F3CC009A38}" presName="sibTrans" presStyleCnt="0"/>
      <dgm:spPr/>
    </dgm:pt>
    <dgm:pt modelId="{74FA084E-1594-4B1A-9FE7-E9459604393D}" type="pres">
      <dgm:prSet presAssocID="{8F6F1C41-E758-4145-9FAE-D4ECFEAB4F49}" presName="parenttextcomposite" presStyleCnt="0"/>
      <dgm:spPr/>
    </dgm:pt>
    <dgm:pt modelId="{F4D791D0-5CAA-4DC6-BFD6-B1E04CEBC69E}" type="pres">
      <dgm:prSet presAssocID="{8F6F1C41-E758-4145-9FAE-D4ECFEAB4F49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28EE4-3813-48CF-970F-782B47E3E159}" type="pres">
      <dgm:prSet presAssocID="{8F6F1C41-E758-4145-9FAE-D4ECFEAB4F49}" presName="parallelogramComposite" presStyleCnt="0"/>
      <dgm:spPr/>
    </dgm:pt>
    <dgm:pt modelId="{A32F6AB0-3124-4CEE-B1DC-0D97F1785EEC}" type="pres">
      <dgm:prSet presAssocID="{8F6F1C41-E758-4145-9FAE-D4ECFEAB4F49}" presName="parallelogram1" presStyleLbl="alignNode1" presStyleIdx="21" presStyleCnt="35"/>
      <dgm:spPr/>
    </dgm:pt>
    <dgm:pt modelId="{6E59E18E-7DCE-4362-88AC-DAD718FA0665}" type="pres">
      <dgm:prSet presAssocID="{8F6F1C41-E758-4145-9FAE-D4ECFEAB4F49}" presName="parallelogram2" presStyleLbl="alignNode1" presStyleIdx="22" presStyleCnt="35"/>
      <dgm:spPr/>
    </dgm:pt>
    <dgm:pt modelId="{58080B09-838E-4CB7-AA83-53B2105B3CBB}" type="pres">
      <dgm:prSet presAssocID="{8F6F1C41-E758-4145-9FAE-D4ECFEAB4F49}" presName="parallelogram3" presStyleLbl="alignNode1" presStyleIdx="23" presStyleCnt="35"/>
      <dgm:spPr/>
    </dgm:pt>
    <dgm:pt modelId="{DBC87AAA-7B4B-413C-BD22-999EA68955F5}" type="pres">
      <dgm:prSet presAssocID="{8F6F1C41-E758-4145-9FAE-D4ECFEAB4F49}" presName="parallelogram4" presStyleLbl="alignNode1" presStyleIdx="24" presStyleCnt="35"/>
      <dgm:spPr/>
    </dgm:pt>
    <dgm:pt modelId="{258C71F0-AF3D-40DE-A048-E55A94C2EA40}" type="pres">
      <dgm:prSet presAssocID="{8F6F1C41-E758-4145-9FAE-D4ECFEAB4F49}" presName="parallelogram5" presStyleLbl="alignNode1" presStyleIdx="25" presStyleCnt="35"/>
      <dgm:spPr/>
    </dgm:pt>
    <dgm:pt modelId="{F263B55F-1927-4624-9405-EA3D89A58C63}" type="pres">
      <dgm:prSet presAssocID="{8F6F1C41-E758-4145-9FAE-D4ECFEAB4F49}" presName="parallelogram6" presStyleLbl="alignNode1" presStyleIdx="26" presStyleCnt="35"/>
      <dgm:spPr/>
    </dgm:pt>
    <dgm:pt modelId="{EB6CF883-30A8-45EF-AAA4-F6D4307AF1A7}" type="pres">
      <dgm:prSet presAssocID="{8F6F1C41-E758-4145-9FAE-D4ECFEAB4F49}" presName="parallelogram7" presStyleLbl="alignNode1" presStyleIdx="27" presStyleCnt="35"/>
      <dgm:spPr/>
    </dgm:pt>
    <dgm:pt modelId="{53A8BA01-EBC9-4610-B271-A924BCCB2F57}" type="pres">
      <dgm:prSet presAssocID="{D2576815-4EC1-4C0D-8B06-C6C7DC874F2D}" presName="sibTrans" presStyleCnt="0"/>
      <dgm:spPr/>
    </dgm:pt>
    <dgm:pt modelId="{054DBE39-9982-4401-ADA3-6F13BF42555F}" type="pres">
      <dgm:prSet presAssocID="{DB02EF95-1EE2-4BA2-BBF1-AF2C1C865488}" presName="parenttextcomposite" presStyleCnt="0"/>
      <dgm:spPr/>
    </dgm:pt>
    <dgm:pt modelId="{6ABF3027-B990-4E64-B5F1-5EFC4EDBFD8E}" type="pres">
      <dgm:prSet presAssocID="{DB02EF95-1EE2-4BA2-BBF1-AF2C1C865488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5635E-5D7F-4ECD-B261-3D5D89EFA833}" type="pres">
      <dgm:prSet presAssocID="{DB02EF95-1EE2-4BA2-BBF1-AF2C1C865488}" presName="parallelogramComposite" presStyleCnt="0"/>
      <dgm:spPr/>
    </dgm:pt>
    <dgm:pt modelId="{8820A3EE-0110-4473-8CFB-50D9DB1C89F1}" type="pres">
      <dgm:prSet presAssocID="{DB02EF95-1EE2-4BA2-BBF1-AF2C1C865488}" presName="parallelogram1" presStyleLbl="alignNode1" presStyleIdx="28" presStyleCnt="35"/>
      <dgm:spPr/>
    </dgm:pt>
    <dgm:pt modelId="{257DD1F2-2AC2-4E7C-9BDB-85C1182A6C8F}" type="pres">
      <dgm:prSet presAssocID="{DB02EF95-1EE2-4BA2-BBF1-AF2C1C865488}" presName="parallelogram2" presStyleLbl="alignNode1" presStyleIdx="29" presStyleCnt="35"/>
      <dgm:spPr/>
    </dgm:pt>
    <dgm:pt modelId="{7ABE327A-781F-47C0-BBDB-196334A980B2}" type="pres">
      <dgm:prSet presAssocID="{DB02EF95-1EE2-4BA2-BBF1-AF2C1C865488}" presName="parallelogram3" presStyleLbl="alignNode1" presStyleIdx="30" presStyleCnt="35"/>
      <dgm:spPr/>
    </dgm:pt>
    <dgm:pt modelId="{B6B0B87B-46F3-49D3-AE95-5EADD56A33AC}" type="pres">
      <dgm:prSet presAssocID="{DB02EF95-1EE2-4BA2-BBF1-AF2C1C865488}" presName="parallelogram4" presStyleLbl="alignNode1" presStyleIdx="31" presStyleCnt="35"/>
      <dgm:spPr/>
    </dgm:pt>
    <dgm:pt modelId="{680AFE8E-AEDC-46E6-B71B-362725359032}" type="pres">
      <dgm:prSet presAssocID="{DB02EF95-1EE2-4BA2-BBF1-AF2C1C865488}" presName="parallelogram5" presStyleLbl="alignNode1" presStyleIdx="32" presStyleCnt="35"/>
      <dgm:spPr/>
    </dgm:pt>
    <dgm:pt modelId="{19117067-0900-405C-BE95-ADA7FBB94E32}" type="pres">
      <dgm:prSet presAssocID="{DB02EF95-1EE2-4BA2-BBF1-AF2C1C865488}" presName="parallelogram6" presStyleLbl="alignNode1" presStyleIdx="33" presStyleCnt="35"/>
      <dgm:spPr/>
    </dgm:pt>
    <dgm:pt modelId="{B2A459DF-F410-4873-95B0-6DDF4D49583D}" type="pres">
      <dgm:prSet presAssocID="{DB02EF95-1EE2-4BA2-BBF1-AF2C1C865488}" presName="parallelogram7" presStyleLbl="alignNode1" presStyleIdx="34" presStyleCnt="35"/>
      <dgm:spPr/>
    </dgm:pt>
  </dgm:ptLst>
  <dgm:cxnLst>
    <dgm:cxn modelId="{B7111DE1-118F-4224-944F-A61C389A8988}" type="presOf" srcId="{9DFA1726-AE2B-473D-AAA0-9817458C3324}" destId="{CD56EFB0-E55C-45D5-9D70-2BAEA64CDAC5}" srcOrd="0" destOrd="0" presId="urn:microsoft.com/office/officeart/2008/layout/VerticalAccentList"/>
    <dgm:cxn modelId="{FEEA3C8A-AD65-4E45-B630-3FD179CD8079}" srcId="{0015B8DB-125C-4E9D-9E73-B8E14D9C6A1A}" destId="{5704B102-D295-4FAB-953F-E852B909E6FD}" srcOrd="1" destOrd="0" parTransId="{3AA13B5B-A95F-47C5-91E9-5FBCB5DCD585}" sibTransId="{80564C2F-23D7-49BF-8F34-919F4ECA757A}"/>
    <dgm:cxn modelId="{174CD6AE-9A91-489E-8555-15DA8AD14744}" type="presOf" srcId="{8F6F1C41-E758-4145-9FAE-D4ECFEAB4F49}" destId="{F4D791D0-5CAA-4DC6-BFD6-B1E04CEBC69E}" srcOrd="0" destOrd="0" presId="urn:microsoft.com/office/officeart/2008/layout/VerticalAccentList"/>
    <dgm:cxn modelId="{277D8018-9C42-45A0-A006-912083DEB688}" srcId="{0015B8DB-125C-4E9D-9E73-B8E14D9C6A1A}" destId="{57E525EB-7238-4A4E-9101-6E11B4B0C3B7}" srcOrd="0" destOrd="0" parTransId="{44CCA4B6-33F7-4F91-9C12-4BD756166FE0}" sibTransId="{98EBFEE2-5791-41EF-A1F2-E4E9B27019CC}"/>
    <dgm:cxn modelId="{6149A365-E69D-4310-8C6A-53060A78C97D}" type="presOf" srcId="{57E525EB-7238-4A4E-9101-6E11B4B0C3B7}" destId="{0217F88C-9987-4C5F-BFD8-360ADD59C3DA}" srcOrd="0" destOrd="0" presId="urn:microsoft.com/office/officeart/2008/layout/VerticalAccentList"/>
    <dgm:cxn modelId="{2CD5257E-20B5-48FD-8BDF-57C449E7FAA6}" type="presOf" srcId="{FDD76D53-F1DB-410D-A2EF-017FEE31CA09}" destId="{E2EA4644-2B66-4271-93D7-E22747DD8CC3}" srcOrd="0" destOrd="0" presId="urn:microsoft.com/office/officeart/2008/layout/VerticalAccentList"/>
    <dgm:cxn modelId="{EE7DD15B-AA4C-4E37-B370-BB1A4F039D91}" srcId="{0015B8DB-125C-4E9D-9E73-B8E14D9C6A1A}" destId="{8F6F1C41-E758-4145-9FAE-D4ECFEAB4F49}" srcOrd="3" destOrd="0" parTransId="{4A11CAD7-7174-4795-9D16-7A31C03B112E}" sibTransId="{D2576815-4EC1-4C0D-8B06-C6C7DC874F2D}"/>
    <dgm:cxn modelId="{FFBA8078-090B-476F-9A01-37313DC75A93}" srcId="{0015B8DB-125C-4E9D-9E73-B8E14D9C6A1A}" destId="{FDD76D53-F1DB-410D-A2EF-017FEE31CA09}" srcOrd="2" destOrd="0" parTransId="{E6561C8C-B60B-4C5F-AF18-C0130CF51532}" sibTransId="{A58A807D-36D3-4892-9519-82F3CC009A38}"/>
    <dgm:cxn modelId="{370305AF-C60B-429D-B2F6-673080F0272D}" srcId="{FDD76D53-F1DB-410D-A2EF-017FEE31CA09}" destId="{489DD663-B60A-43C4-97FD-A4DA19061214}" srcOrd="0" destOrd="0" parTransId="{1C7EB699-BAE3-4649-BB4D-0A8D53CB947E}" sibTransId="{5DB87F10-E19F-416D-8D93-2E4726612B02}"/>
    <dgm:cxn modelId="{F806230A-6C13-4368-B715-92FB0C82D56E}" srcId="{0015B8DB-125C-4E9D-9E73-B8E14D9C6A1A}" destId="{DB02EF95-1EE2-4BA2-BBF1-AF2C1C865488}" srcOrd="4" destOrd="0" parTransId="{C5D464EC-1691-4731-8CB4-5CB311D9763A}" sibTransId="{2C5DF985-CD29-40E6-81BC-257DAC9965AB}"/>
    <dgm:cxn modelId="{BF49FE6C-54F5-408A-B169-F4572DE0F59D}" type="presOf" srcId="{5704B102-D295-4FAB-953F-E852B909E6FD}" destId="{4ED8D3E8-2769-4079-8338-535D02138A49}" srcOrd="0" destOrd="0" presId="urn:microsoft.com/office/officeart/2008/layout/VerticalAccentList"/>
    <dgm:cxn modelId="{9CB455BB-B81B-470C-B877-F1ACAB652245}" srcId="{5704B102-D295-4FAB-953F-E852B909E6FD}" destId="{98A99357-C18C-4D66-8359-833A202C3D1D}" srcOrd="0" destOrd="0" parTransId="{310386BD-EDBE-4276-A5F6-8897B9059349}" sibTransId="{AAC26311-429A-47CF-9DB7-E5CA0290D7B4}"/>
    <dgm:cxn modelId="{6DF54CD9-0204-4B09-B7A5-5D161C3A5D41}" srcId="{57E525EB-7238-4A4E-9101-6E11B4B0C3B7}" destId="{9DFA1726-AE2B-473D-AAA0-9817458C3324}" srcOrd="0" destOrd="0" parTransId="{F58E16DD-A2A1-4ADE-B421-9DEEB578646A}" sibTransId="{7A25F3E8-272F-48B8-A113-AAD28B0A99D0}"/>
    <dgm:cxn modelId="{2F510577-E44C-49FA-B1C5-696A71E20EBB}" type="presOf" srcId="{DB02EF95-1EE2-4BA2-BBF1-AF2C1C865488}" destId="{6ABF3027-B990-4E64-B5F1-5EFC4EDBFD8E}" srcOrd="0" destOrd="0" presId="urn:microsoft.com/office/officeart/2008/layout/VerticalAccentList"/>
    <dgm:cxn modelId="{08DFD24A-A5FE-44CB-861E-F719B6DE5D2C}" type="presOf" srcId="{0015B8DB-125C-4E9D-9E73-B8E14D9C6A1A}" destId="{FBEE1152-ECFA-46B7-B3FF-AD29B724B8DC}" srcOrd="0" destOrd="0" presId="urn:microsoft.com/office/officeart/2008/layout/VerticalAccentList"/>
    <dgm:cxn modelId="{5D94CC3A-2F86-414E-9354-692F4A88EA97}" type="presOf" srcId="{98A99357-C18C-4D66-8359-833A202C3D1D}" destId="{96BB0897-3803-48B3-A4CD-B8BD74B57E16}" srcOrd="0" destOrd="0" presId="urn:microsoft.com/office/officeart/2008/layout/VerticalAccentList"/>
    <dgm:cxn modelId="{A4FF07BA-49B8-486A-9A4F-695CAF39DD96}" type="presOf" srcId="{489DD663-B60A-43C4-97FD-A4DA19061214}" destId="{9EBB347B-5C4B-4F4F-9654-3FE81588587A}" srcOrd="0" destOrd="0" presId="urn:microsoft.com/office/officeart/2008/layout/VerticalAccentList"/>
    <dgm:cxn modelId="{333B5448-D10D-4309-97D1-82F28DDDFAC7}" type="presParOf" srcId="{FBEE1152-ECFA-46B7-B3FF-AD29B724B8DC}" destId="{B80E37D2-4473-42E6-BBF5-418D78D14F3A}" srcOrd="0" destOrd="0" presId="urn:microsoft.com/office/officeart/2008/layout/VerticalAccentList"/>
    <dgm:cxn modelId="{43846D69-94D4-4344-98F8-45BF038BA42E}" type="presParOf" srcId="{B80E37D2-4473-42E6-BBF5-418D78D14F3A}" destId="{0217F88C-9987-4C5F-BFD8-360ADD59C3DA}" srcOrd="0" destOrd="0" presId="urn:microsoft.com/office/officeart/2008/layout/VerticalAccentList"/>
    <dgm:cxn modelId="{D6313E3A-2FE3-414E-8885-112128FDF44D}" type="presParOf" srcId="{FBEE1152-ECFA-46B7-B3FF-AD29B724B8DC}" destId="{60C513D1-95C7-4538-9743-3DAE04776EDE}" srcOrd="1" destOrd="0" presId="urn:microsoft.com/office/officeart/2008/layout/VerticalAccentList"/>
    <dgm:cxn modelId="{77A63E46-41B3-49B0-8814-04E5BFF0B73E}" type="presParOf" srcId="{60C513D1-95C7-4538-9743-3DAE04776EDE}" destId="{920E595B-73EA-4881-A575-3C151EFBF814}" srcOrd="0" destOrd="0" presId="urn:microsoft.com/office/officeart/2008/layout/VerticalAccentList"/>
    <dgm:cxn modelId="{D3460B7F-AF4D-408C-A7B4-C3596191250A}" type="presParOf" srcId="{60C513D1-95C7-4538-9743-3DAE04776EDE}" destId="{FADCC56F-C872-4FAE-93A2-4BCB9897C00E}" srcOrd="1" destOrd="0" presId="urn:microsoft.com/office/officeart/2008/layout/VerticalAccentList"/>
    <dgm:cxn modelId="{CE78CB97-33AB-4D96-92E7-41F46AB42AD4}" type="presParOf" srcId="{60C513D1-95C7-4538-9743-3DAE04776EDE}" destId="{EC441482-5AA1-49EF-90DE-F7D56142F3F2}" srcOrd="2" destOrd="0" presId="urn:microsoft.com/office/officeart/2008/layout/VerticalAccentList"/>
    <dgm:cxn modelId="{AEA1FCB2-2704-4D99-AAA5-D1ACB3E5B447}" type="presParOf" srcId="{60C513D1-95C7-4538-9743-3DAE04776EDE}" destId="{EE3D5779-5959-444B-A45E-4A03CF39D827}" srcOrd="3" destOrd="0" presId="urn:microsoft.com/office/officeart/2008/layout/VerticalAccentList"/>
    <dgm:cxn modelId="{E0120ABC-66D8-4A95-B6DE-E2673DEF464D}" type="presParOf" srcId="{60C513D1-95C7-4538-9743-3DAE04776EDE}" destId="{4C97AE94-7C23-4817-A7DD-DA5F0BBBBC3F}" srcOrd="4" destOrd="0" presId="urn:microsoft.com/office/officeart/2008/layout/VerticalAccentList"/>
    <dgm:cxn modelId="{6E04B1D7-B06B-4D3B-86D0-51D7135AAE5D}" type="presParOf" srcId="{60C513D1-95C7-4538-9743-3DAE04776EDE}" destId="{3A6C7659-A151-4D39-8C6F-6E17945E5D9E}" srcOrd="5" destOrd="0" presId="urn:microsoft.com/office/officeart/2008/layout/VerticalAccentList"/>
    <dgm:cxn modelId="{E9AFC002-7DC5-42DA-95FC-8436ACA1A9C9}" type="presParOf" srcId="{60C513D1-95C7-4538-9743-3DAE04776EDE}" destId="{9E1A39FC-6B00-43A8-8A23-C33C2BD8976A}" srcOrd="6" destOrd="0" presId="urn:microsoft.com/office/officeart/2008/layout/VerticalAccentList"/>
    <dgm:cxn modelId="{9EA3000E-C2DB-40E2-B7E8-3438713507C8}" type="presParOf" srcId="{60C513D1-95C7-4538-9743-3DAE04776EDE}" destId="{CD56EFB0-E55C-45D5-9D70-2BAEA64CDAC5}" srcOrd="7" destOrd="0" presId="urn:microsoft.com/office/officeart/2008/layout/VerticalAccentList"/>
    <dgm:cxn modelId="{D7C9A200-1EA4-4529-B9AD-CB7A307E5CE3}" type="presParOf" srcId="{FBEE1152-ECFA-46B7-B3FF-AD29B724B8DC}" destId="{1475AEA5-B714-4C82-84B5-1C2C90E62619}" srcOrd="2" destOrd="0" presId="urn:microsoft.com/office/officeart/2008/layout/VerticalAccentList"/>
    <dgm:cxn modelId="{7D4175DA-E496-4A00-8C8A-6D39BE15D20B}" type="presParOf" srcId="{FBEE1152-ECFA-46B7-B3FF-AD29B724B8DC}" destId="{62F9BBB7-6B71-4EF3-98E5-D72067604AFA}" srcOrd="3" destOrd="0" presId="urn:microsoft.com/office/officeart/2008/layout/VerticalAccentList"/>
    <dgm:cxn modelId="{D8B8507C-58D8-4D7A-8F38-8FA91CBE1F04}" type="presParOf" srcId="{62F9BBB7-6B71-4EF3-98E5-D72067604AFA}" destId="{4ED8D3E8-2769-4079-8338-535D02138A49}" srcOrd="0" destOrd="0" presId="urn:microsoft.com/office/officeart/2008/layout/VerticalAccentList"/>
    <dgm:cxn modelId="{5A8CC4C5-2018-429E-80EF-3E7A33381F4F}" type="presParOf" srcId="{FBEE1152-ECFA-46B7-B3FF-AD29B724B8DC}" destId="{FD53010A-ED68-46F5-8F9A-EA9E9696B64E}" srcOrd="4" destOrd="0" presId="urn:microsoft.com/office/officeart/2008/layout/VerticalAccentList"/>
    <dgm:cxn modelId="{A9A2EA89-F39F-4030-B712-20E7559C0D5D}" type="presParOf" srcId="{FD53010A-ED68-46F5-8F9A-EA9E9696B64E}" destId="{95F4D54A-5365-42B3-A5AF-508C66E344F8}" srcOrd="0" destOrd="0" presId="urn:microsoft.com/office/officeart/2008/layout/VerticalAccentList"/>
    <dgm:cxn modelId="{D9CCB962-1E1E-4544-8D73-BC9E23ADBB43}" type="presParOf" srcId="{FD53010A-ED68-46F5-8F9A-EA9E9696B64E}" destId="{90B5028E-3E8D-4170-9D4B-217EE1193A41}" srcOrd="1" destOrd="0" presId="urn:microsoft.com/office/officeart/2008/layout/VerticalAccentList"/>
    <dgm:cxn modelId="{B3C13383-221D-44AF-B86B-6E5A86CE6461}" type="presParOf" srcId="{FD53010A-ED68-46F5-8F9A-EA9E9696B64E}" destId="{CCF3117D-8B8A-471B-B55C-491E7DA4C570}" srcOrd="2" destOrd="0" presId="urn:microsoft.com/office/officeart/2008/layout/VerticalAccentList"/>
    <dgm:cxn modelId="{E1363FD2-F7B3-466F-9227-815B1456557B}" type="presParOf" srcId="{FD53010A-ED68-46F5-8F9A-EA9E9696B64E}" destId="{6385F40A-BDA6-439A-9ECE-BC84FAA88849}" srcOrd="3" destOrd="0" presId="urn:microsoft.com/office/officeart/2008/layout/VerticalAccentList"/>
    <dgm:cxn modelId="{829DBF4E-564B-479B-8173-76BCF916A12B}" type="presParOf" srcId="{FD53010A-ED68-46F5-8F9A-EA9E9696B64E}" destId="{C8D4A1F4-6DF8-46D6-AFF5-A39C17129B0B}" srcOrd="4" destOrd="0" presId="urn:microsoft.com/office/officeart/2008/layout/VerticalAccentList"/>
    <dgm:cxn modelId="{EFB3EA1B-B698-4E95-8BA7-A971CE0A208C}" type="presParOf" srcId="{FD53010A-ED68-46F5-8F9A-EA9E9696B64E}" destId="{F2CAE7E5-7519-4D15-AC5E-A0ED27C1935B}" srcOrd="5" destOrd="0" presId="urn:microsoft.com/office/officeart/2008/layout/VerticalAccentList"/>
    <dgm:cxn modelId="{D5E29544-1633-4516-824C-423DA396B587}" type="presParOf" srcId="{FD53010A-ED68-46F5-8F9A-EA9E9696B64E}" destId="{87B6599C-E2A2-4DF7-A648-CC0A67A09656}" srcOrd="6" destOrd="0" presId="urn:microsoft.com/office/officeart/2008/layout/VerticalAccentList"/>
    <dgm:cxn modelId="{CBA073B9-3F67-4313-9EF8-E742761517F3}" type="presParOf" srcId="{FD53010A-ED68-46F5-8F9A-EA9E9696B64E}" destId="{96BB0897-3803-48B3-A4CD-B8BD74B57E16}" srcOrd="7" destOrd="0" presId="urn:microsoft.com/office/officeart/2008/layout/VerticalAccentList"/>
    <dgm:cxn modelId="{CC471879-E875-4CF7-A24E-A76AE922BAFB}" type="presParOf" srcId="{FBEE1152-ECFA-46B7-B3FF-AD29B724B8DC}" destId="{0ED1C972-480F-41AB-9459-3C9B88E69B4C}" srcOrd="5" destOrd="0" presId="urn:microsoft.com/office/officeart/2008/layout/VerticalAccentList"/>
    <dgm:cxn modelId="{AE8605CF-C6E5-4C67-A801-8C2E909C83F4}" type="presParOf" srcId="{FBEE1152-ECFA-46B7-B3FF-AD29B724B8DC}" destId="{E724F9D4-836F-4BE0-9FC2-0566924B489E}" srcOrd="6" destOrd="0" presId="urn:microsoft.com/office/officeart/2008/layout/VerticalAccentList"/>
    <dgm:cxn modelId="{B5B6B7FE-BF94-4E32-9BA6-73A2B648ACFD}" type="presParOf" srcId="{E724F9D4-836F-4BE0-9FC2-0566924B489E}" destId="{E2EA4644-2B66-4271-93D7-E22747DD8CC3}" srcOrd="0" destOrd="0" presId="urn:microsoft.com/office/officeart/2008/layout/VerticalAccentList"/>
    <dgm:cxn modelId="{8726A02B-9878-4EBE-829E-2479F8892C0D}" type="presParOf" srcId="{FBEE1152-ECFA-46B7-B3FF-AD29B724B8DC}" destId="{55253034-CB0B-4243-8DD6-767F0E2B3DA7}" srcOrd="7" destOrd="0" presId="urn:microsoft.com/office/officeart/2008/layout/VerticalAccentList"/>
    <dgm:cxn modelId="{F3BFEDDC-2417-45C1-B3D1-3E02AC6F4829}" type="presParOf" srcId="{55253034-CB0B-4243-8DD6-767F0E2B3DA7}" destId="{F74F4B87-0064-4D06-86FB-913893D6A15B}" srcOrd="0" destOrd="0" presId="urn:microsoft.com/office/officeart/2008/layout/VerticalAccentList"/>
    <dgm:cxn modelId="{AFB58062-68F7-4F21-80FE-6ECFB59AE59A}" type="presParOf" srcId="{55253034-CB0B-4243-8DD6-767F0E2B3DA7}" destId="{B829F393-B39A-4E0F-BBAB-F5DAB568A4ED}" srcOrd="1" destOrd="0" presId="urn:microsoft.com/office/officeart/2008/layout/VerticalAccentList"/>
    <dgm:cxn modelId="{EFAB10DD-5D06-49DB-983F-4F4D9FA9903E}" type="presParOf" srcId="{55253034-CB0B-4243-8DD6-767F0E2B3DA7}" destId="{1F22B345-807D-4A85-9B5D-5ACA1B398A1A}" srcOrd="2" destOrd="0" presId="urn:microsoft.com/office/officeart/2008/layout/VerticalAccentList"/>
    <dgm:cxn modelId="{E72E408B-E6CC-4EE8-8C6C-56E6FF3D3B1F}" type="presParOf" srcId="{55253034-CB0B-4243-8DD6-767F0E2B3DA7}" destId="{69820E07-DC0F-48A6-9114-5E092DF00FA5}" srcOrd="3" destOrd="0" presId="urn:microsoft.com/office/officeart/2008/layout/VerticalAccentList"/>
    <dgm:cxn modelId="{5057F46B-237B-4FA0-A296-3AF582AFEC43}" type="presParOf" srcId="{55253034-CB0B-4243-8DD6-767F0E2B3DA7}" destId="{4B478F81-2EFD-4364-8289-B5F8E7EC1AD3}" srcOrd="4" destOrd="0" presId="urn:microsoft.com/office/officeart/2008/layout/VerticalAccentList"/>
    <dgm:cxn modelId="{B0DED96A-FF66-4427-A41A-8049608939C0}" type="presParOf" srcId="{55253034-CB0B-4243-8DD6-767F0E2B3DA7}" destId="{F54B19AB-1675-47DD-914B-75217A117208}" srcOrd="5" destOrd="0" presId="urn:microsoft.com/office/officeart/2008/layout/VerticalAccentList"/>
    <dgm:cxn modelId="{C9617104-28B4-4D40-BE2C-0BA4EF59FAC8}" type="presParOf" srcId="{55253034-CB0B-4243-8DD6-767F0E2B3DA7}" destId="{B6CA193D-8156-46FB-9E84-F0C13A057426}" srcOrd="6" destOrd="0" presId="urn:microsoft.com/office/officeart/2008/layout/VerticalAccentList"/>
    <dgm:cxn modelId="{E5E025F5-9E74-407D-97C5-DDAB0512EFA6}" type="presParOf" srcId="{55253034-CB0B-4243-8DD6-767F0E2B3DA7}" destId="{9EBB347B-5C4B-4F4F-9654-3FE81588587A}" srcOrd="7" destOrd="0" presId="urn:microsoft.com/office/officeart/2008/layout/VerticalAccentList"/>
    <dgm:cxn modelId="{4A8E4BA4-A789-42E8-8A2E-97C6D6DBDE67}" type="presParOf" srcId="{FBEE1152-ECFA-46B7-B3FF-AD29B724B8DC}" destId="{793A0794-A9F0-4C31-9BD2-13CA110CA97F}" srcOrd="8" destOrd="0" presId="urn:microsoft.com/office/officeart/2008/layout/VerticalAccentList"/>
    <dgm:cxn modelId="{D84239FD-CD96-41D2-AEC3-21D453CB0205}" type="presParOf" srcId="{FBEE1152-ECFA-46B7-B3FF-AD29B724B8DC}" destId="{74FA084E-1594-4B1A-9FE7-E9459604393D}" srcOrd="9" destOrd="0" presId="urn:microsoft.com/office/officeart/2008/layout/VerticalAccentList"/>
    <dgm:cxn modelId="{6A314712-CDFE-42D8-81B1-961FB2F24DA0}" type="presParOf" srcId="{74FA084E-1594-4B1A-9FE7-E9459604393D}" destId="{F4D791D0-5CAA-4DC6-BFD6-B1E04CEBC69E}" srcOrd="0" destOrd="0" presId="urn:microsoft.com/office/officeart/2008/layout/VerticalAccentList"/>
    <dgm:cxn modelId="{0A4C71B1-DCE9-474D-95B1-7C6FD721E90E}" type="presParOf" srcId="{FBEE1152-ECFA-46B7-B3FF-AD29B724B8DC}" destId="{CCC28EE4-3813-48CF-970F-782B47E3E159}" srcOrd="10" destOrd="0" presId="urn:microsoft.com/office/officeart/2008/layout/VerticalAccentList"/>
    <dgm:cxn modelId="{35FCD2FC-DC5C-438A-A02B-A2215D533CFB}" type="presParOf" srcId="{CCC28EE4-3813-48CF-970F-782B47E3E159}" destId="{A32F6AB0-3124-4CEE-B1DC-0D97F1785EEC}" srcOrd="0" destOrd="0" presId="urn:microsoft.com/office/officeart/2008/layout/VerticalAccentList"/>
    <dgm:cxn modelId="{89BF9BBD-05E9-4A12-8F2A-E4B1B6809460}" type="presParOf" srcId="{CCC28EE4-3813-48CF-970F-782B47E3E159}" destId="{6E59E18E-7DCE-4362-88AC-DAD718FA0665}" srcOrd="1" destOrd="0" presId="urn:microsoft.com/office/officeart/2008/layout/VerticalAccentList"/>
    <dgm:cxn modelId="{F95EAF9C-BD64-4D0B-8D65-867B2FFE3715}" type="presParOf" srcId="{CCC28EE4-3813-48CF-970F-782B47E3E159}" destId="{58080B09-838E-4CB7-AA83-53B2105B3CBB}" srcOrd="2" destOrd="0" presId="urn:microsoft.com/office/officeart/2008/layout/VerticalAccentList"/>
    <dgm:cxn modelId="{CA9C0D35-FB44-4CF9-9CF0-AD08FE627AF1}" type="presParOf" srcId="{CCC28EE4-3813-48CF-970F-782B47E3E159}" destId="{DBC87AAA-7B4B-413C-BD22-999EA68955F5}" srcOrd="3" destOrd="0" presId="urn:microsoft.com/office/officeart/2008/layout/VerticalAccentList"/>
    <dgm:cxn modelId="{FDA5892C-1361-4B81-BA42-EF7E413D3515}" type="presParOf" srcId="{CCC28EE4-3813-48CF-970F-782B47E3E159}" destId="{258C71F0-AF3D-40DE-A048-E55A94C2EA40}" srcOrd="4" destOrd="0" presId="urn:microsoft.com/office/officeart/2008/layout/VerticalAccentList"/>
    <dgm:cxn modelId="{3EFD022C-D46F-499C-B2BD-384F33093FD3}" type="presParOf" srcId="{CCC28EE4-3813-48CF-970F-782B47E3E159}" destId="{F263B55F-1927-4624-9405-EA3D89A58C63}" srcOrd="5" destOrd="0" presId="urn:microsoft.com/office/officeart/2008/layout/VerticalAccentList"/>
    <dgm:cxn modelId="{E8C6582A-4EF2-4B23-A9ED-4419A3621396}" type="presParOf" srcId="{CCC28EE4-3813-48CF-970F-782B47E3E159}" destId="{EB6CF883-30A8-45EF-AAA4-F6D4307AF1A7}" srcOrd="6" destOrd="0" presId="urn:microsoft.com/office/officeart/2008/layout/VerticalAccentList"/>
    <dgm:cxn modelId="{05FE755C-2789-4F10-BAA8-A9B660D1E264}" type="presParOf" srcId="{FBEE1152-ECFA-46B7-B3FF-AD29B724B8DC}" destId="{53A8BA01-EBC9-4610-B271-A924BCCB2F57}" srcOrd="11" destOrd="0" presId="urn:microsoft.com/office/officeart/2008/layout/VerticalAccentList"/>
    <dgm:cxn modelId="{5E16AF66-D0D6-494F-A408-2C38B5328276}" type="presParOf" srcId="{FBEE1152-ECFA-46B7-B3FF-AD29B724B8DC}" destId="{054DBE39-9982-4401-ADA3-6F13BF42555F}" srcOrd="12" destOrd="0" presId="urn:microsoft.com/office/officeart/2008/layout/VerticalAccentList"/>
    <dgm:cxn modelId="{82E13E6B-5CC3-4311-B3F5-20AA8562A989}" type="presParOf" srcId="{054DBE39-9982-4401-ADA3-6F13BF42555F}" destId="{6ABF3027-B990-4E64-B5F1-5EFC4EDBFD8E}" srcOrd="0" destOrd="0" presId="urn:microsoft.com/office/officeart/2008/layout/VerticalAccentList"/>
    <dgm:cxn modelId="{5550A4B3-4421-4FFD-B624-58F307711491}" type="presParOf" srcId="{FBEE1152-ECFA-46B7-B3FF-AD29B724B8DC}" destId="{3685635E-5D7F-4ECD-B261-3D5D89EFA833}" srcOrd="13" destOrd="0" presId="urn:microsoft.com/office/officeart/2008/layout/VerticalAccentList"/>
    <dgm:cxn modelId="{526D4E97-DFA2-443A-95D5-78E0FF12FB68}" type="presParOf" srcId="{3685635E-5D7F-4ECD-B261-3D5D89EFA833}" destId="{8820A3EE-0110-4473-8CFB-50D9DB1C89F1}" srcOrd="0" destOrd="0" presId="urn:microsoft.com/office/officeart/2008/layout/VerticalAccentList"/>
    <dgm:cxn modelId="{834502AA-3AA5-4B69-9BC3-BA85295BD644}" type="presParOf" srcId="{3685635E-5D7F-4ECD-B261-3D5D89EFA833}" destId="{257DD1F2-2AC2-4E7C-9BDB-85C1182A6C8F}" srcOrd="1" destOrd="0" presId="urn:microsoft.com/office/officeart/2008/layout/VerticalAccentList"/>
    <dgm:cxn modelId="{422B04FA-7BD7-4ACA-A853-2C7D07ADD4EC}" type="presParOf" srcId="{3685635E-5D7F-4ECD-B261-3D5D89EFA833}" destId="{7ABE327A-781F-47C0-BBDB-196334A980B2}" srcOrd="2" destOrd="0" presId="urn:microsoft.com/office/officeart/2008/layout/VerticalAccentList"/>
    <dgm:cxn modelId="{28269B2D-3DAC-4D8D-818D-9F3F936491B0}" type="presParOf" srcId="{3685635E-5D7F-4ECD-B261-3D5D89EFA833}" destId="{B6B0B87B-46F3-49D3-AE95-5EADD56A33AC}" srcOrd="3" destOrd="0" presId="urn:microsoft.com/office/officeart/2008/layout/VerticalAccentList"/>
    <dgm:cxn modelId="{C077F1BB-6C04-40D3-A060-99516BAE661E}" type="presParOf" srcId="{3685635E-5D7F-4ECD-B261-3D5D89EFA833}" destId="{680AFE8E-AEDC-46E6-B71B-362725359032}" srcOrd="4" destOrd="0" presId="urn:microsoft.com/office/officeart/2008/layout/VerticalAccentList"/>
    <dgm:cxn modelId="{E6CDF0E1-932C-4108-AC7E-2578FA64A323}" type="presParOf" srcId="{3685635E-5D7F-4ECD-B261-3D5D89EFA833}" destId="{19117067-0900-405C-BE95-ADA7FBB94E32}" srcOrd="5" destOrd="0" presId="urn:microsoft.com/office/officeart/2008/layout/VerticalAccentList"/>
    <dgm:cxn modelId="{16F2D184-7DF3-4179-B043-DAE72587E128}" type="presParOf" srcId="{3685635E-5D7F-4ECD-B261-3D5D89EFA833}" destId="{B2A459DF-F410-4873-95B0-6DDF4D49583D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9470D8-A565-494D-9C5D-3013BE33D3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B0036E-E40A-4D82-9781-003B708F8C64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endParaRPr lang="en-US" sz="1400" b="0" cap="none" spc="0" dirty="0" smtClean="0">
            <a:ln w="0"/>
            <a:solidFill>
              <a:schemeClr val="tx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r>
            <a:rPr lang="ru-RU" sz="1400" b="0" cap="none" spc="0" dirty="0" smtClean="0">
              <a:ln w="0"/>
              <a:solidFill>
                <a:schemeClr val="accent2"/>
              </a:solidFill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ИНТЕЛЛЕКТУАЛЬНАЯ ГОТОВНОСТЬ</a:t>
          </a:r>
          <a:endParaRPr lang="ru-RU" sz="1400" b="0" cap="none" spc="0" dirty="0">
            <a:ln w="0"/>
            <a:solidFill>
              <a:schemeClr val="accent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A92483-5F06-4FA6-B61C-3D2CD1A1F755}" type="parTrans" cxnId="{F14486C2-65DC-49E9-B2B0-368E25E981C6}">
      <dgm:prSet/>
      <dgm:spPr/>
      <dgm:t>
        <a:bodyPr/>
        <a:lstStyle/>
        <a:p>
          <a:pPr algn="ctr">
            <a:lnSpc>
              <a:spcPct val="150000"/>
            </a:lnSpc>
          </a:pPr>
          <a:endParaRPr lang="ru-RU" sz="1400" b="0" cap="none" spc="0" dirty="0">
            <a:ln w="0"/>
            <a:solidFill>
              <a:schemeClr val="tx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732E3A9-8A3D-46AA-8318-FF22260820CD}" type="sibTrans" cxnId="{F14486C2-65DC-49E9-B2B0-368E25E981C6}">
      <dgm:prSet/>
      <dgm:spPr/>
      <dgm:t>
        <a:bodyPr/>
        <a:lstStyle/>
        <a:p>
          <a:pPr algn="ctr">
            <a:lnSpc>
              <a:spcPct val="150000"/>
            </a:lnSpc>
          </a:pPr>
          <a:endParaRPr lang="ru-RU" sz="1400" b="0" cap="none" spc="0" dirty="0">
            <a:ln w="0"/>
            <a:solidFill>
              <a:schemeClr val="tx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C8F5543-08E5-416D-A7C6-14407216D6FA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endParaRPr lang="en-US" sz="1400" b="0" cap="none" spc="0" dirty="0" smtClean="0">
            <a:ln w="0"/>
            <a:solidFill>
              <a:schemeClr val="tx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</a:endParaRPr>
        </a:p>
        <a:p>
          <a:pPr algn="ctr">
            <a:lnSpc>
              <a:spcPct val="150000"/>
            </a:lnSpc>
          </a:pPr>
          <a:r>
            <a:rPr lang="ru-RU" sz="1400" b="0" cap="none" spc="0" dirty="0" smtClean="0">
              <a:ln w="0"/>
              <a:solidFill>
                <a:schemeClr val="accent2"/>
              </a:solidFill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</a:rPr>
            <a:t>ПСИХОЛОГИЧЕСКАЯ ГОТОВНОСТЬ</a:t>
          </a:r>
          <a:endParaRPr lang="ru-RU" sz="1400" b="0" cap="none" spc="0" dirty="0">
            <a:ln w="0"/>
            <a:solidFill>
              <a:schemeClr val="accent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EBFAF27-B99E-429E-BF24-04155FE975DC}" type="parTrans" cxnId="{DA770F65-718E-46BB-A88F-75805562C2E5}">
      <dgm:prSet/>
      <dgm:spPr/>
      <dgm:t>
        <a:bodyPr/>
        <a:lstStyle/>
        <a:p>
          <a:pPr algn="ctr">
            <a:lnSpc>
              <a:spcPct val="150000"/>
            </a:lnSpc>
          </a:pPr>
          <a:endParaRPr lang="ru-RU" sz="1400" b="0" cap="none" spc="0" dirty="0">
            <a:ln w="0"/>
            <a:solidFill>
              <a:schemeClr val="tx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0C74743-CF06-447C-9326-F6EB7B4AAB60}" type="sibTrans" cxnId="{DA770F65-718E-46BB-A88F-75805562C2E5}">
      <dgm:prSet/>
      <dgm:spPr/>
      <dgm:t>
        <a:bodyPr/>
        <a:lstStyle/>
        <a:p>
          <a:pPr algn="ctr">
            <a:lnSpc>
              <a:spcPct val="150000"/>
            </a:lnSpc>
          </a:pPr>
          <a:endParaRPr lang="ru-RU" sz="1400" b="0" cap="none" spc="0" dirty="0">
            <a:ln w="0"/>
            <a:solidFill>
              <a:schemeClr val="tx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F8A4ADA-9024-487C-B325-0F30364BE9AE}" type="pres">
      <dgm:prSet presAssocID="{5A9470D8-A565-494D-9C5D-3013BE33D3C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9331D76-8EFA-41D3-AC0B-709D7704D4AB}" type="pres">
      <dgm:prSet presAssocID="{F9B0036E-E40A-4D82-9781-003B708F8C64}" presName="thickLine" presStyleLbl="alignNode1" presStyleIdx="0" presStyleCnt="2" custLinFactNeighborY="9432"/>
      <dgm:spPr/>
    </dgm:pt>
    <dgm:pt modelId="{AB572E23-B798-475E-AC1C-8233A8710498}" type="pres">
      <dgm:prSet presAssocID="{F9B0036E-E40A-4D82-9781-003B708F8C64}" presName="horz1" presStyleCnt="0"/>
      <dgm:spPr/>
    </dgm:pt>
    <dgm:pt modelId="{355804CF-38B7-46D4-9051-3CE9A0FDB057}" type="pres">
      <dgm:prSet presAssocID="{F9B0036E-E40A-4D82-9781-003B708F8C64}" presName="tx1" presStyleLbl="revTx" presStyleIdx="0" presStyleCnt="2" custScaleY="129205" custLinFactNeighborX="636" custLinFactNeighborY="7807"/>
      <dgm:spPr/>
      <dgm:t>
        <a:bodyPr/>
        <a:lstStyle/>
        <a:p>
          <a:endParaRPr lang="ru-RU"/>
        </a:p>
      </dgm:t>
    </dgm:pt>
    <dgm:pt modelId="{C99A1DE4-8178-4BC3-B6FC-E7E41A404077}" type="pres">
      <dgm:prSet presAssocID="{F9B0036E-E40A-4D82-9781-003B708F8C64}" presName="vert1" presStyleCnt="0"/>
      <dgm:spPr/>
    </dgm:pt>
    <dgm:pt modelId="{1E637F1A-3B73-427B-8E5D-1D7EFC062C73}" type="pres">
      <dgm:prSet presAssocID="{3C8F5543-08E5-416D-A7C6-14407216D6FA}" presName="thickLine" presStyleLbl="alignNode1" presStyleIdx="1" presStyleCnt="2"/>
      <dgm:spPr/>
    </dgm:pt>
    <dgm:pt modelId="{59748A09-32F7-4F6D-852C-2F5CC529EF43}" type="pres">
      <dgm:prSet presAssocID="{3C8F5543-08E5-416D-A7C6-14407216D6FA}" presName="horz1" presStyleCnt="0"/>
      <dgm:spPr/>
    </dgm:pt>
    <dgm:pt modelId="{6D1EF0A0-2BAF-4B11-9396-B5F863B1715C}" type="pres">
      <dgm:prSet presAssocID="{3C8F5543-08E5-416D-A7C6-14407216D6FA}" presName="tx1" presStyleLbl="revTx" presStyleIdx="1" presStyleCnt="2" custLinFactY="100000" custLinFactNeighborX="737" custLinFactNeighborY="131892"/>
      <dgm:spPr/>
      <dgm:t>
        <a:bodyPr/>
        <a:lstStyle/>
        <a:p>
          <a:endParaRPr lang="ru-RU"/>
        </a:p>
      </dgm:t>
    </dgm:pt>
    <dgm:pt modelId="{058D6E99-63D0-4B77-9072-105160D192A1}" type="pres">
      <dgm:prSet presAssocID="{3C8F5543-08E5-416D-A7C6-14407216D6FA}" presName="vert1" presStyleCnt="0"/>
      <dgm:spPr/>
    </dgm:pt>
  </dgm:ptLst>
  <dgm:cxnLst>
    <dgm:cxn modelId="{7ACE2898-285F-40FD-8C02-059B51883C2E}" type="presOf" srcId="{3C8F5543-08E5-416D-A7C6-14407216D6FA}" destId="{6D1EF0A0-2BAF-4B11-9396-B5F863B1715C}" srcOrd="0" destOrd="0" presId="urn:microsoft.com/office/officeart/2008/layout/LinedList"/>
    <dgm:cxn modelId="{F14486C2-65DC-49E9-B2B0-368E25E981C6}" srcId="{5A9470D8-A565-494D-9C5D-3013BE33D3CD}" destId="{F9B0036E-E40A-4D82-9781-003B708F8C64}" srcOrd="0" destOrd="0" parTransId="{CFA92483-5F06-4FA6-B61C-3D2CD1A1F755}" sibTransId="{4732E3A9-8A3D-46AA-8318-FF22260820CD}"/>
    <dgm:cxn modelId="{37715078-EB4B-438A-9108-4F0C1114C08A}" type="presOf" srcId="{F9B0036E-E40A-4D82-9781-003B708F8C64}" destId="{355804CF-38B7-46D4-9051-3CE9A0FDB057}" srcOrd="0" destOrd="0" presId="urn:microsoft.com/office/officeart/2008/layout/LinedList"/>
    <dgm:cxn modelId="{DA770F65-718E-46BB-A88F-75805562C2E5}" srcId="{5A9470D8-A565-494D-9C5D-3013BE33D3CD}" destId="{3C8F5543-08E5-416D-A7C6-14407216D6FA}" srcOrd="1" destOrd="0" parTransId="{8EBFAF27-B99E-429E-BF24-04155FE975DC}" sibTransId="{00C74743-CF06-447C-9326-F6EB7B4AAB60}"/>
    <dgm:cxn modelId="{A7E52EF0-7744-40AF-A2C6-4306C3CB63A8}" type="presOf" srcId="{5A9470D8-A565-494D-9C5D-3013BE33D3CD}" destId="{5F8A4ADA-9024-487C-B325-0F30364BE9AE}" srcOrd="0" destOrd="0" presId="urn:microsoft.com/office/officeart/2008/layout/LinedList"/>
    <dgm:cxn modelId="{5DC57861-C5F3-46F6-AF8F-BEF739F70CCB}" type="presParOf" srcId="{5F8A4ADA-9024-487C-B325-0F30364BE9AE}" destId="{C9331D76-8EFA-41D3-AC0B-709D7704D4AB}" srcOrd="0" destOrd="0" presId="urn:microsoft.com/office/officeart/2008/layout/LinedList"/>
    <dgm:cxn modelId="{954A0498-90DF-4545-BD60-0657D9FF112E}" type="presParOf" srcId="{5F8A4ADA-9024-487C-B325-0F30364BE9AE}" destId="{AB572E23-B798-475E-AC1C-8233A8710498}" srcOrd="1" destOrd="0" presId="urn:microsoft.com/office/officeart/2008/layout/LinedList"/>
    <dgm:cxn modelId="{6D7A0434-77B5-467E-9963-DEC10E420FCB}" type="presParOf" srcId="{AB572E23-B798-475E-AC1C-8233A8710498}" destId="{355804CF-38B7-46D4-9051-3CE9A0FDB057}" srcOrd="0" destOrd="0" presId="urn:microsoft.com/office/officeart/2008/layout/LinedList"/>
    <dgm:cxn modelId="{DC711911-29D8-4760-825B-64D5DCE46886}" type="presParOf" srcId="{AB572E23-B798-475E-AC1C-8233A8710498}" destId="{C99A1DE4-8178-4BC3-B6FC-E7E41A404077}" srcOrd="1" destOrd="0" presId="urn:microsoft.com/office/officeart/2008/layout/LinedList"/>
    <dgm:cxn modelId="{0D0FF701-5CEA-4564-90BE-C21CC3836A66}" type="presParOf" srcId="{5F8A4ADA-9024-487C-B325-0F30364BE9AE}" destId="{1E637F1A-3B73-427B-8E5D-1D7EFC062C73}" srcOrd="2" destOrd="0" presId="urn:microsoft.com/office/officeart/2008/layout/LinedList"/>
    <dgm:cxn modelId="{21B3495E-689E-4620-879E-3B840D6B799A}" type="presParOf" srcId="{5F8A4ADA-9024-487C-B325-0F30364BE9AE}" destId="{59748A09-32F7-4F6D-852C-2F5CC529EF43}" srcOrd="3" destOrd="0" presId="urn:microsoft.com/office/officeart/2008/layout/LinedList"/>
    <dgm:cxn modelId="{F6A4295C-05B8-4597-BB0C-CF4021038A0B}" type="presParOf" srcId="{59748A09-32F7-4F6D-852C-2F5CC529EF43}" destId="{6D1EF0A0-2BAF-4B11-9396-B5F863B1715C}" srcOrd="0" destOrd="0" presId="urn:microsoft.com/office/officeart/2008/layout/LinedList"/>
    <dgm:cxn modelId="{B07FCB18-56AF-46A4-AB58-781BF9BF11BC}" type="presParOf" srcId="{59748A09-32F7-4F6D-852C-2F5CC529EF43}" destId="{058D6E99-63D0-4B77-9072-105160D192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9470D8-A565-494D-9C5D-3013BE33D3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B0036E-E40A-4D82-9781-003B708F8C64}">
      <dgm:prSet phldrT="[Текст]" custT="1"/>
      <dgm:spPr/>
      <dgm:t>
        <a:bodyPr/>
        <a:lstStyle/>
        <a:p>
          <a:endParaRPr lang="en-US" sz="16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</a:rPr>
            <a:t>Познавательно-исследовательская деятельность (ФЭМП)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A92483-5F06-4FA6-B61C-3D2CD1A1F755}" type="parTrans" cxnId="{F14486C2-65DC-49E9-B2B0-368E25E981C6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732E3A9-8A3D-46AA-8318-FF22260820CD}" type="sibTrans" cxnId="{F14486C2-65DC-49E9-B2B0-368E25E981C6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C8F5543-08E5-416D-A7C6-14407216D6FA}">
      <dgm:prSet phldrT="[Текст]" custT="1"/>
      <dgm:spPr/>
      <dgm:t>
        <a:bodyPr/>
        <a:lstStyle/>
        <a:p>
          <a:endParaRPr lang="en-US" sz="16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</a:rPr>
            <a:t>Речевая деятельность (Развитие речи, обучение грамоте)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EBFAF27-B99E-429E-BF24-04155FE975DC}" type="parTrans" cxnId="{DA770F65-718E-46BB-A88F-75805562C2E5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0C74743-CF06-447C-9326-F6EB7B4AAB60}" type="sibTrans" cxnId="{DA770F65-718E-46BB-A88F-75805562C2E5}">
      <dgm:prSet/>
      <dgm:spPr/>
      <dgm:t>
        <a:bodyPr/>
        <a:lstStyle/>
        <a:p>
          <a:endParaRPr lang="ru-RU" sz="1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F8A4ADA-9024-487C-B325-0F30364BE9AE}" type="pres">
      <dgm:prSet presAssocID="{5A9470D8-A565-494D-9C5D-3013BE33D3C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9331D76-8EFA-41D3-AC0B-709D7704D4AB}" type="pres">
      <dgm:prSet presAssocID="{F9B0036E-E40A-4D82-9781-003B708F8C64}" presName="thickLine" presStyleLbl="alignNode1" presStyleIdx="0" presStyleCnt="2"/>
      <dgm:spPr/>
    </dgm:pt>
    <dgm:pt modelId="{AB572E23-B798-475E-AC1C-8233A8710498}" type="pres">
      <dgm:prSet presAssocID="{F9B0036E-E40A-4D82-9781-003B708F8C64}" presName="horz1" presStyleCnt="0"/>
      <dgm:spPr/>
    </dgm:pt>
    <dgm:pt modelId="{355804CF-38B7-46D4-9051-3CE9A0FDB057}" type="pres">
      <dgm:prSet presAssocID="{F9B0036E-E40A-4D82-9781-003B708F8C64}" presName="tx1" presStyleLbl="revTx" presStyleIdx="0" presStyleCnt="2" custScaleY="129205"/>
      <dgm:spPr/>
      <dgm:t>
        <a:bodyPr/>
        <a:lstStyle/>
        <a:p>
          <a:endParaRPr lang="ru-RU"/>
        </a:p>
      </dgm:t>
    </dgm:pt>
    <dgm:pt modelId="{C99A1DE4-8178-4BC3-B6FC-E7E41A404077}" type="pres">
      <dgm:prSet presAssocID="{F9B0036E-E40A-4D82-9781-003B708F8C64}" presName="vert1" presStyleCnt="0"/>
      <dgm:spPr/>
    </dgm:pt>
    <dgm:pt modelId="{1E637F1A-3B73-427B-8E5D-1D7EFC062C73}" type="pres">
      <dgm:prSet presAssocID="{3C8F5543-08E5-416D-A7C6-14407216D6FA}" presName="thickLine" presStyleLbl="alignNode1" presStyleIdx="1" presStyleCnt="2"/>
      <dgm:spPr/>
    </dgm:pt>
    <dgm:pt modelId="{59748A09-32F7-4F6D-852C-2F5CC529EF43}" type="pres">
      <dgm:prSet presAssocID="{3C8F5543-08E5-416D-A7C6-14407216D6FA}" presName="horz1" presStyleCnt="0"/>
      <dgm:spPr/>
    </dgm:pt>
    <dgm:pt modelId="{6D1EF0A0-2BAF-4B11-9396-B5F863B1715C}" type="pres">
      <dgm:prSet presAssocID="{3C8F5543-08E5-416D-A7C6-14407216D6FA}" presName="tx1" presStyleLbl="revTx" presStyleIdx="1" presStyleCnt="2" custLinFactNeighborY="-1318"/>
      <dgm:spPr/>
      <dgm:t>
        <a:bodyPr/>
        <a:lstStyle/>
        <a:p>
          <a:endParaRPr lang="ru-RU"/>
        </a:p>
      </dgm:t>
    </dgm:pt>
    <dgm:pt modelId="{058D6E99-63D0-4B77-9072-105160D192A1}" type="pres">
      <dgm:prSet presAssocID="{3C8F5543-08E5-416D-A7C6-14407216D6FA}" presName="vert1" presStyleCnt="0"/>
      <dgm:spPr/>
    </dgm:pt>
  </dgm:ptLst>
  <dgm:cxnLst>
    <dgm:cxn modelId="{7ACE2898-285F-40FD-8C02-059B51883C2E}" type="presOf" srcId="{3C8F5543-08E5-416D-A7C6-14407216D6FA}" destId="{6D1EF0A0-2BAF-4B11-9396-B5F863B1715C}" srcOrd="0" destOrd="0" presId="urn:microsoft.com/office/officeart/2008/layout/LinedList"/>
    <dgm:cxn modelId="{F14486C2-65DC-49E9-B2B0-368E25E981C6}" srcId="{5A9470D8-A565-494D-9C5D-3013BE33D3CD}" destId="{F9B0036E-E40A-4D82-9781-003B708F8C64}" srcOrd="0" destOrd="0" parTransId="{CFA92483-5F06-4FA6-B61C-3D2CD1A1F755}" sibTransId="{4732E3A9-8A3D-46AA-8318-FF22260820CD}"/>
    <dgm:cxn modelId="{37715078-EB4B-438A-9108-4F0C1114C08A}" type="presOf" srcId="{F9B0036E-E40A-4D82-9781-003B708F8C64}" destId="{355804CF-38B7-46D4-9051-3CE9A0FDB057}" srcOrd="0" destOrd="0" presId="urn:microsoft.com/office/officeart/2008/layout/LinedList"/>
    <dgm:cxn modelId="{DA770F65-718E-46BB-A88F-75805562C2E5}" srcId="{5A9470D8-A565-494D-9C5D-3013BE33D3CD}" destId="{3C8F5543-08E5-416D-A7C6-14407216D6FA}" srcOrd="1" destOrd="0" parTransId="{8EBFAF27-B99E-429E-BF24-04155FE975DC}" sibTransId="{00C74743-CF06-447C-9326-F6EB7B4AAB60}"/>
    <dgm:cxn modelId="{A7E52EF0-7744-40AF-A2C6-4306C3CB63A8}" type="presOf" srcId="{5A9470D8-A565-494D-9C5D-3013BE33D3CD}" destId="{5F8A4ADA-9024-487C-B325-0F30364BE9AE}" srcOrd="0" destOrd="0" presId="urn:microsoft.com/office/officeart/2008/layout/LinedList"/>
    <dgm:cxn modelId="{5DC57861-C5F3-46F6-AF8F-BEF739F70CCB}" type="presParOf" srcId="{5F8A4ADA-9024-487C-B325-0F30364BE9AE}" destId="{C9331D76-8EFA-41D3-AC0B-709D7704D4AB}" srcOrd="0" destOrd="0" presId="urn:microsoft.com/office/officeart/2008/layout/LinedList"/>
    <dgm:cxn modelId="{954A0498-90DF-4545-BD60-0657D9FF112E}" type="presParOf" srcId="{5F8A4ADA-9024-487C-B325-0F30364BE9AE}" destId="{AB572E23-B798-475E-AC1C-8233A8710498}" srcOrd="1" destOrd="0" presId="urn:microsoft.com/office/officeart/2008/layout/LinedList"/>
    <dgm:cxn modelId="{6D7A0434-77B5-467E-9963-DEC10E420FCB}" type="presParOf" srcId="{AB572E23-B798-475E-AC1C-8233A8710498}" destId="{355804CF-38B7-46D4-9051-3CE9A0FDB057}" srcOrd="0" destOrd="0" presId="urn:microsoft.com/office/officeart/2008/layout/LinedList"/>
    <dgm:cxn modelId="{DC711911-29D8-4760-825B-64D5DCE46886}" type="presParOf" srcId="{AB572E23-B798-475E-AC1C-8233A8710498}" destId="{C99A1DE4-8178-4BC3-B6FC-E7E41A404077}" srcOrd="1" destOrd="0" presId="urn:microsoft.com/office/officeart/2008/layout/LinedList"/>
    <dgm:cxn modelId="{0D0FF701-5CEA-4564-90BE-C21CC3836A66}" type="presParOf" srcId="{5F8A4ADA-9024-487C-B325-0F30364BE9AE}" destId="{1E637F1A-3B73-427B-8E5D-1D7EFC062C73}" srcOrd="2" destOrd="0" presId="urn:microsoft.com/office/officeart/2008/layout/LinedList"/>
    <dgm:cxn modelId="{21B3495E-689E-4620-879E-3B840D6B799A}" type="presParOf" srcId="{5F8A4ADA-9024-487C-B325-0F30364BE9AE}" destId="{59748A09-32F7-4F6D-852C-2F5CC529EF43}" srcOrd="3" destOrd="0" presId="urn:microsoft.com/office/officeart/2008/layout/LinedList"/>
    <dgm:cxn modelId="{F6A4295C-05B8-4597-BB0C-CF4021038A0B}" type="presParOf" srcId="{59748A09-32F7-4F6D-852C-2F5CC529EF43}" destId="{6D1EF0A0-2BAF-4B11-9396-B5F863B1715C}" srcOrd="0" destOrd="0" presId="urn:microsoft.com/office/officeart/2008/layout/LinedList"/>
    <dgm:cxn modelId="{B07FCB18-56AF-46A4-AB58-781BF9BF11BC}" type="presParOf" srcId="{59748A09-32F7-4F6D-852C-2F5CC529EF43}" destId="{058D6E99-63D0-4B77-9072-105160D192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9470D8-A565-494D-9C5D-3013BE33D3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B0036E-E40A-4D82-9781-003B708F8C64}">
      <dgm:prSet phldrT="[Текст]" custT="1"/>
      <dgm:spPr/>
      <dgm:t>
        <a:bodyPr/>
        <a:lstStyle/>
        <a:p>
          <a:endParaRPr lang="en-US" sz="12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Игровая деятельность в форме физминуток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A92483-5F06-4FA6-B61C-3D2CD1A1F755}" type="parTrans" cxnId="{F14486C2-65DC-49E9-B2B0-368E25E981C6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732E3A9-8A3D-46AA-8318-FF22260820CD}" type="sibTrans" cxnId="{F14486C2-65DC-49E9-B2B0-368E25E981C6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C8F5543-08E5-416D-A7C6-14407216D6FA}">
      <dgm:prSet phldrT="[Текст]" custT="1"/>
      <dgm:spPr/>
      <dgm:t>
        <a:bodyPr/>
        <a:lstStyle/>
        <a:p>
          <a:endParaRPr lang="ru-RU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EBFAF27-B99E-429E-BF24-04155FE975DC}" type="parTrans" cxnId="{DA770F65-718E-46BB-A88F-75805562C2E5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0C74743-CF06-447C-9326-F6EB7B4AAB60}" type="sibTrans" cxnId="{DA770F65-718E-46BB-A88F-75805562C2E5}">
      <dgm:prSet/>
      <dgm:spPr/>
      <dgm:t>
        <a:bodyPr/>
        <a:lstStyle/>
        <a:p>
          <a:endParaRPr lang="ru-RU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F8A4ADA-9024-487C-B325-0F30364BE9AE}" type="pres">
      <dgm:prSet presAssocID="{5A9470D8-A565-494D-9C5D-3013BE33D3C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9331D76-8EFA-41D3-AC0B-709D7704D4AB}" type="pres">
      <dgm:prSet presAssocID="{F9B0036E-E40A-4D82-9781-003B708F8C64}" presName="thickLine" presStyleLbl="alignNode1" presStyleIdx="0" presStyleCnt="2"/>
      <dgm:spPr/>
    </dgm:pt>
    <dgm:pt modelId="{AB572E23-B798-475E-AC1C-8233A8710498}" type="pres">
      <dgm:prSet presAssocID="{F9B0036E-E40A-4D82-9781-003B708F8C64}" presName="horz1" presStyleCnt="0"/>
      <dgm:spPr/>
    </dgm:pt>
    <dgm:pt modelId="{355804CF-38B7-46D4-9051-3CE9A0FDB057}" type="pres">
      <dgm:prSet presAssocID="{F9B0036E-E40A-4D82-9781-003B708F8C64}" presName="tx1" presStyleLbl="revTx" presStyleIdx="0" presStyleCnt="2" custScaleY="129205"/>
      <dgm:spPr/>
      <dgm:t>
        <a:bodyPr/>
        <a:lstStyle/>
        <a:p>
          <a:endParaRPr lang="ru-RU"/>
        </a:p>
      </dgm:t>
    </dgm:pt>
    <dgm:pt modelId="{C99A1DE4-8178-4BC3-B6FC-E7E41A404077}" type="pres">
      <dgm:prSet presAssocID="{F9B0036E-E40A-4D82-9781-003B708F8C64}" presName="vert1" presStyleCnt="0"/>
      <dgm:spPr/>
    </dgm:pt>
    <dgm:pt modelId="{1E637F1A-3B73-427B-8E5D-1D7EFC062C73}" type="pres">
      <dgm:prSet presAssocID="{3C8F5543-08E5-416D-A7C6-14407216D6FA}" presName="thickLine" presStyleLbl="alignNode1" presStyleIdx="1" presStyleCnt="2"/>
      <dgm:spPr/>
    </dgm:pt>
    <dgm:pt modelId="{59748A09-32F7-4F6D-852C-2F5CC529EF43}" type="pres">
      <dgm:prSet presAssocID="{3C8F5543-08E5-416D-A7C6-14407216D6FA}" presName="horz1" presStyleCnt="0"/>
      <dgm:spPr/>
    </dgm:pt>
    <dgm:pt modelId="{6D1EF0A0-2BAF-4B11-9396-B5F863B1715C}" type="pres">
      <dgm:prSet presAssocID="{3C8F5543-08E5-416D-A7C6-14407216D6FA}" presName="tx1" presStyleLbl="revTx" presStyleIdx="1" presStyleCnt="2" custLinFactNeighborY="-1318"/>
      <dgm:spPr/>
      <dgm:t>
        <a:bodyPr/>
        <a:lstStyle/>
        <a:p>
          <a:endParaRPr lang="ru-RU"/>
        </a:p>
      </dgm:t>
    </dgm:pt>
    <dgm:pt modelId="{058D6E99-63D0-4B77-9072-105160D192A1}" type="pres">
      <dgm:prSet presAssocID="{3C8F5543-08E5-416D-A7C6-14407216D6FA}" presName="vert1" presStyleCnt="0"/>
      <dgm:spPr/>
    </dgm:pt>
  </dgm:ptLst>
  <dgm:cxnLst>
    <dgm:cxn modelId="{7ACE2898-285F-40FD-8C02-059B51883C2E}" type="presOf" srcId="{3C8F5543-08E5-416D-A7C6-14407216D6FA}" destId="{6D1EF0A0-2BAF-4B11-9396-B5F863B1715C}" srcOrd="0" destOrd="0" presId="urn:microsoft.com/office/officeart/2008/layout/LinedList"/>
    <dgm:cxn modelId="{F14486C2-65DC-49E9-B2B0-368E25E981C6}" srcId="{5A9470D8-A565-494D-9C5D-3013BE33D3CD}" destId="{F9B0036E-E40A-4D82-9781-003B708F8C64}" srcOrd="0" destOrd="0" parTransId="{CFA92483-5F06-4FA6-B61C-3D2CD1A1F755}" sibTransId="{4732E3A9-8A3D-46AA-8318-FF22260820CD}"/>
    <dgm:cxn modelId="{37715078-EB4B-438A-9108-4F0C1114C08A}" type="presOf" srcId="{F9B0036E-E40A-4D82-9781-003B708F8C64}" destId="{355804CF-38B7-46D4-9051-3CE9A0FDB057}" srcOrd="0" destOrd="0" presId="urn:microsoft.com/office/officeart/2008/layout/LinedList"/>
    <dgm:cxn modelId="{DA770F65-718E-46BB-A88F-75805562C2E5}" srcId="{5A9470D8-A565-494D-9C5D-3013BE33D3CD}" destId="{3C8F5543-08E5-416D-A7C6-14407216D6FA}" srcOrd="1" destOrd="0" parTransId="{8EBFAF27-B99E-429E-BF24-04155FE975DC}" sibTransId="{00C74743-CF06-447C-9326-F6EB7B4AAB60}"/>
    <dgm:cxn modelId="{A7E52EF0-7744-40AF-A2C6-4306C3CB63A8}" type="presOf" srcId="{5A9470D8-A565-494D-9C5D-3013BE33D3CD}" destId="{5F8A4ADA-9024-487C-B325-0F30364BE9AE}" srcOrd="0" destOrd="0" presId="urn:microsoft.com/office/officeart/2008/layout/LinedList"/>
    <dgm:cxn modelId="{5DC57861-C5F3-46F6-AF8F-BEF739F70CCB}" type="presParOf" srcId="{5F8A4ADA-9024-487C-B325-0F30364BE9AE}" destId="{C9331D76-8EFA-41D3-AC0B-709D7704D4AB}" srcOrd="0" destOrd="0" presId="urn:microsoft.com/office/officeart/2008/layout/LinedList"/>
    <dgm:cxn modelId="{954A0498-90DF-4545-BD60-0657D9FF112E}" type="presParOf" srcId="{5F8A4ADA-9024-487C-B325-0F30364BE9AE}" destId="{AB572E23-B798-475E-AC1C-8233A8710498}" srcOrd="1" destOrd="0" presId="urn:microsoft.com/office/officeart/2008/layout/LinedList"/>
    <dgm:cxn modelId="{6D7A0434-77B5-467E-9963-DEC10E420FCB}" type="presParOf" srcId="{AB572E23-B798-475E-AC1C-8233A8710498}" destId="{355804CF-38B7-46D4-9051-3CE9A0FDB057}" srcOrd="0" destOrd="0" presId="urn:microsoft.com/office/officeart/2008/layout/LinedList"/>
    <dgm:cxn modelId="{DC711911-29D8-4760-825B-64D5DCE46886}" type="presParOf" srcId="{AB572E23-B798-475E-AC1C-8233A8710498}" destId="{C99A1DE4-8178-4BC3-B6FC-E7E41A404077}" srcOrd="1" destOrd="0" presId="urn:microsoft.com/office/officeart/2008/layout/LinedList"/>
    <dgm:cxn modelId="{0D0FF701-5CEA-4564-90BE-C21CC3836A66}" type="presParOf" srcId="{5F8A4ADA-9024-487C-B325-0F30364BE9AE}" destId="{1E637F1A-3B73-427B-8E5D-1D7EFC062C73}" srcOrd="2" destOrd="0" presId="urn:microsoft.com/office/officeart/2008/layout/LinedList"/>
    <dgm:cxn modelId="{21B3495E-689E-4620-879E-3B840D6B799A}" type="presParOf" srcId="{5F8A4ADA-9024-487C-B325-0F30364BE9AE}" destId="{59748A09-32F7-4F6D-852C-2F5CC529EF43}" srcOrd="3" destOrd="0" presId="urn:microsoft.com/office/officeart/2008/layout/LinedList"/>
    <dgm:cxn modelId="{F6A4295C-05B8-4597-BB0C-CF4021038A0B}" type="presParOf" srcId="{59748A09-32F7-4F6D-852C-2F5CC529EF43}" destId="{6D1EF0A0-2BAF-4B11-9396-B5F863B1715C}" srcOrd="0" destOrd="0" presId="urn:microsoft.com/office/officeart/2008/layout/LinedList"/>
    <dgm:cxn modelId="{B07FCB18-56AF-46A4-AB58-781BF9BF11BC}" type="presParOf" srcId="{59748A09-32F7-4F6D-852C-2F5CC529EF43}" destId="{058D6E99-63D0-4B77-9072-105160D192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9470D8-A565-494D-9C5D-3013BE33D3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B0036E-E40A-4D82-9781-003B708F8C64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endParaRPr lang="en-US" sz="1400" b="0" cap="none" spc="0" dirty="0" smtClean="0">
            <a:ln w="0"/>
            <a:solidFill>
              <a:schemeClr val="tx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r>
            <a:rPr lang="ru-RU" sz="1400" b="0" cap="none" spc="0" dirty="0" smtClean="0">
              <a:ln w="0"/>
              <a:solidFill>
                <a:schemeClr val="accent2"/>
              </a:solidFill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ФИЗИЧЕСКАЯ ГОТОВНОСТЬ</a:t>
          </a:r>
          <a:endParaRPr lang="ru-RU" sz="1400" b="0" cap="none" spc="0" dirty="0">
            <a:ln w="0"/>
            <a:solidFill>
              <a:schemeClr val="accent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A92483-5F06-4FA6-B61C-3D2CD1A1F755}" type="parTrans" cxnId="{F14486C2-65DC-49E9-B2B0-368E25E981C6}">
      <dgm:prSet/>
      <dgm:spPr/>
      <dgm:t>
        <a:bodyPr/>
        <a:lstStyle/>
        <a:p>
          <a:pPr algn="ctr">
            <a:lnSpc>
              <a:spcPct val="150000"/>
            </a:lnSpc>
          </a:pPr>
          <a:endParaRPr lang="ru-RU" sz="1400" b="0" cap="none" spc="0" dirty="0">
            <a:ln w="0"/>
            <a:solidFill>
              <a:schemeClr val="tx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732E3A9-8A3D-46AA-8318-FF22260820CD}" type="sibTrans" cxnId="{F14486C2-65DC-49E9-B2B0-368E25E981C6}">
      <dgm:prSet/>
      <dgm:spPr/>
      <dgm:t>
        <a:bodyPr/>
        <a:lstStyle/>
        <a:p>
          <a:pPr algn="ctr">
            <a:lnSpc>
              <a:spcPct val="150000"/>
            </a:lnSpc>
          </a:pPr>
          <a:endParaRPr lang="ru-RU" sz="1400" b="0" cap="none" spc="0" dirty="0">
            <a:ln w="0"/>
            <a:solidFill>
              <a:schemeClr val="tx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F8A4ADA-9024-487C-B325-0F30364BE9AE}" type="pres">
      <dgm:prSet presAssocID="{5A9470D8-A565-494D-9C5D-3013BE33D3C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9331D76-8EFA-41D3-AC0B-709D7704D4AB}" type="pres">
      <dgm:prSet presAssocID="{F9B0036E-E40A-4D82-9781-003B708F8C64}" presName="thickLine" presStyleLbl="alignNode1" presStyleIdx="0" presStyleCnt="1" custLinFactNeighborY="9432"/>
      <dgm:spPr/>
    </dgm:pt>
    <dgm:pt modelId="{AB572E23-B798-475E-AC1C-8233A8710498}" type="pres">
      <dgm:prSet presAssocID="{F9B0036E-E40A-4D82-9781-003B708F8C64}" presName="horz1" presStyleCnt="0"/>
      <dgm:spPr/>
    </dgm:pt>
    <dgm:pt modelId="{355804CF-38B7-46D4-9051-3CE9A0FDB057}" type="pres">
      <dgm:prSet presAssocID="{F9B0036E-E40A-4D82-9781-003B708F8C64}" presName="tx1" presStyleLbl="revTx" presStyleIdx="0" presStyleCnt="1" custScaleY="129205" custLinFactNeighborX="636" custLinFactNeighborY="7807"/>
      <dgm:spPr/>
      <dgm:t>
        <a:bodyPr/>
        <a:lstStyle/>
        <a:p>
          <a:endParaRPr lang="ru-RU"/>
        </a:p>
      </dgm:t>
    </dgm:pt>
    <dgm:pt modelId="{C99A1DE4-8178-4BC3-B6FC-E7E41A404077}" type="pres">
      <dgm:prSet presAssocID="{F9B0036E-E40A-4D82-9781-003B708F8C64}" presName="vert1" presStyleCnt="0"/>
      <dgm:spPr/>
    </dgm:pt>
  </dgm:ptLst>
  <dgm:cxnLst>
    <dgm:cxn modelId="{37715078-EB4B-438A-9108-4F0C1114C08A}" type="presOf" srcId="{F9B0036E-E40A-4D82-9781-003B708F8C64}" destId="{355804CF-38B7-46D4-9051-3CE9A0FDB057}" srcOrd="0" destOrd="0" presId="urn:microsoft.com/office/officeart/2008/layout/LinedList"/>
    <dgm:cxn modelId="{F14486C2-65DC-49E9-B2B0-368E25E981C6}" srcId="{5A9470D8-A565-494D-9C5D-3013BE33D3CD}" destId="{F9B0036E-E40A-4D82-9781-003B708F8C64}" srcOrd="0" destOrd="0" parTransId="{CFA92483-5F06-4FA6-B61C-3D2CD1A1F755}" sibTransId="{4732E3A9-8A3D-46AA-8318-FF22260820CD}"/>
    <dgm:cxn modelId="{A7E52EF0-7744-40AF-A2C6-4306C3CB63A8}" type="presOf" srcId="{5A9470D8-A565-494D-9C5D-3013BE33D3CD}" destId="{5F8A4ADA-9024-487C-B325-0F30364BE9AE}" srcOrd="0" destOrd="0" presId="urn:microsoft.com/office/officeart/2008/layout/LinedList"/>
    <dgm:cxn modelId="{5DC57861-C5F3-46F6-AF8F-BEF739F70CCB}" type="presParOf" srcId="{5F8A4ADA-9024-487C-B325-0F30364BE9AE}" destId="{C9331D76-8EFA-41D3-AC0B-709D7704D4AB}" srcOrd="0" destOrd="0" presId="urn:microsoft.com/office/officeart/2008/layout/LinedList"/>
    <dgm:cxn modelId="{954A0498-90DF-4545-BD60-0657D9FF112E}" type="presParOf" srcId="{5F8A4ADA-9024-487C-B325-0F30364BE9AE}" destId="{AB572E23-B798-475E-AC1C-8233A8710498}" srcOrd="1" destOrd="0" presId="urn:microsoft.com/office/officeart/2008/layout/LinedList"/>
    <dgm:cxn modelId="{6D7A0434-77B5-467E-9963-DEC10E420FCB}" type="presParOf" srcId="{AB572E23-B798-475E-AC1C-8233A8710498}" destId="{355804CF-38B7-46D4-9051-3CE9A0FDB057}" srcOrd="0" destOrd="0" presId="urn:microsoft.com/office/officeart/2008/layout/LinedList"/>
    <dgm:cxn modelId="{DC711911-29D8-4760-825B-64D5DCE46886}" type="presParOf" srcId="{AB572E23-B798-475E-AC1C-8233A8710498}" destId="{C99A1DE4-8178-4BC3-B6FC-E7E41A4040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02F9D-782C-4C79-B7BD-0E1D5C3F2BCA}">
      <dsp:nvSpPr>
        <dsp:cNvPr id="0" name=""/>
        <dsp:cNvSpPr/>
      </dsp:nvSpPr>
      <dsp:spPr>
        <a:xfrm>
          <a:off x="832203" y="1046305"/>
          <a:ext cx="1956595" cy="188464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E2F43-CCDD-4BB7-9082-30FEC6D5C610}">
      <dsp:nvSpPr>
        <dsp:cNvPr id="0" name=""/>
        <dsp:cNvSpPr/>
      </dsp:nvSpPr>
      <dsp:spPr>
        <a:xfrm>
          <a:off x="794470" y="1288620"/>
          <a:ext cx="1976791" cy="1264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Технология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игровых образовательных ситуаций</a:t>
          </a:r>
          <a:endParaRPr lang="ru-RU" sz="1400" kern="1200" dirty="0"/>
        </a:p>
      </dsp:txBody>
      <dsp:txXfrm>
        <a:off x="794470" y="1288620"/>
        <a:ext cx="1976791" cy="1264750"/>
      </dsp:txXfrm>
    </dsp:sp>
    <dsp:sp modelId="{629B2CCE-C9D6-407A-9936-B805EEF6F235}">
      <dsp:nvSpPr>
        <dsp:cNvPr id="0" name=""/>
        <dsp:cNvSpPr/>
      </dsp:nvSpPr>
      <dsp:spPr>
        <a:xfrm>
          <a:off x="362236" y="2739920"/>
          <a:ext cx="1728053" cy="160307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bg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7C083-DFD8-41DC-AA90-846B96409AFA}">
      <dsp:nvSpPr>
        <dsp:cNvPr id="0" name=""/>
        <dsp:cNvSpPr/>
      </dsp:nvSpPr>
      <dsp:spPr>
        <a:xfrm>
          <a:off x="232384" y="3260394"/>
          <a:ext cx="2322014" cy="441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Развитие современных компетенций человека </a:t>
          </a:r>
          <a:r>
            <a:rPr lang="en-US" sz="14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XXI</a:t>
          </a:r>
          <a:r>
            <a:rPr lang="ru-RU" sz="14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века</a:t>
          </a:r>
          <a:endParaRPr lang="ru-RU" sz="14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32384" y="3260394"/>
        <a:ext cx="2322014" cy="4416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5489A-039F-4449-A54D-75CBBCA2FC95}">
      <dsp:nvSpPr>
        <dsp:cNvPr id="0" name=""/>
        <dsp:cNvSpPr/>
      </dsp:nvSpPr>
      <dsp:spPr>
        <a:xfrm>
          <a:off x="1157264" y="20890"/>
          <a:ext cx="7225076" cy="745980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rnd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Игровая образовательная ситуация (ИОС)</a:t>
          </a:r>
          <a:endParaRPr lang="ru-RU" sz="20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179113" y="42739"/>
        <a:ext cx="7181378" cy="702282"/>
      </dsp:txXfrm>
    </dsp:sp>
    <dsp:sp modelId="{4F9A6926-602E-44B5-AEF2-7F4DD77B9431}">
      <dsp:nvSpPr>
        <dsp:cNvPr id="0" name=""/>
        <dsp:cNvSpPr/>
      </dsp:nvSpPr>
      <dsp:spPr>
        <a:xfrm>
          <a:off x="2261834" y="914619"/>
          <a:ext cx="1688433" cy="682019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Задачи</a:t>
          </a:r>
          <a:endParaRPr lang="ru-RU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281810" y="934595"/>
        <a:ext cx="1648481" cy="642067"/>
      </dsp:txXfrm>
    </dsp:sp>
    <dsp:sp modelId="{C5C52C27-5A5D-49F1-BE4A-76433B4E24A3}">
      <dsp:nvSpPr>
        <dsp:cNvPr id="0" name=""/>
        <dsp:cNvSpPr/>
      </dsp:nvSpPr>
      <dsp:spPr>
        <a:xfrm>
          <a:off x="2119" y="1815340"/>
          <a:ext cx="1928870" cy="1266046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Ситуация-проблема</a:t>
          </a:r>
          <a:endParaRPr lang="ru-RU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9200" y="1852421"/>
        <a:ext cx="1854708" cy="1191884"/>
      </dsp:txXfrm>
    </dsp:sp>
    <dsp:sp modelId="{B52039C8-187F-4640-92DD-2A43A8887421}">
      <dsp:nvSpPr>
        <dsp:cNvPr id="0" name=""/>
        <dsp:cNvSpPr/>
      </dsp:nvSpPr>
      <dsp:spPr>
        <a:xfrm>
          <a:off x="2000218" y="1815340"/>
          <a:ext cx="1946219" cy="1266046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Ситуация-упражнения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Ситуация-игра</a:t>
          </a:r>
        </a:p>
      </dsp:txBody>
      <dsp:txXfrm>
        <a:off x="2037299" y="1852421"/>
        <a:ext cx="1872057" cy="1191884"/>
      </dsp:txXfrm>
    </dsp:sp>
    <dsp:sp modelId="{823C4CE1-D5ED-4D7D-97CC-61440F1D43FB}">
      <dsp:nvSpPr>
        <dsp:cNvPr id="0" name=""/>
        <dsp:cNvSpPr/>
      </dsp:nvSpPr>
      <dsp:spPr>
        <a:xfrm>
          <a:off x="4772987" y="894501"/>
          <a:ext cx="2972333" cy="734775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Оборудование</a:t>
          </a:r>
          <a:endParaRPr lang="ru-RU" sz="2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794508" y="916022"/>
        <a:ext cx="2929291" cy="691733"/>
      </dsp:txXfrm>
    </dsp:sp>
    <dsp:sp modelId="{579B8090-8265-42F0-9407-76006DCD1005}">
      <dsp:nvSpPr>
        <dsp:cNvPr id="0" name=""/>
        <dsp:cNvSpPr/>
      </dsp:nvSpPr>
      <dsp:spPr>
        <a:xfrm>
          <a:off x="4023521" y="1815340"/>
          <a:ext cx="1700178" cy="1266046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Ситуация-соревнование</a:t>
          </a:r>
        </a:p>
      </dsp:txBody>
      <dsp:txXfrm>
        <a:off x="4060602" y="1852421"/>
        <a:ext cx="1626016" cy="1191884"/>
      </dsp:txXfrm>
    </dsp:sp>
    <dsp:sp modelId="{A522D6E2-7591-4B01-BAE6-41D579D6E8D4}">
      <dsp:nvSpPr>
        <dsp:cNvPr id="0" name=""/>
        <dsp:cNvSpPr/>
      </dsp:nvSpPr>
      <dsp:spPr>
        <a:xfrm>
          <a:off x="5749808" y="1793741"/>
          <a:ext cx="1593495" cy="1266046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Ситуация-оценка</a:t>
          </a:r>
          <a:endParaRPr lang="ru-RU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86889" y="1830822"/>
        <a:ext cx="1519333" cy="1191884"/>
      </dsp:txXfrm>
    </dsp:sp>
    <dsp:sp modelId="{6D6BF07D-A721-4D2E-88D1-6B074C440CDB}">
      <dsp:nvSpPr>
        <dsp:cNvPr id="0" name=""/>
        <dsp:cNvSpPr/>
      </dsp:nvSpPr>
      <dsp:spPr>
        <a:xfrm>
          <a:off x="7395456" y="1766306"/>
          <a:ext cx="1641039" cy="1266046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Рефлексия педагога</a:t>
          </a:r>
          <a:endParaRPr lang="ru-RU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432537" y="1803387"/>
        <a:ext cx="1566877" cy="11918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2253F-D156-44BC-83E6-D8AE7EF5E12B}">
      <dsp:nvSpPr>
        <dsp:cNvPr id="0" name=""/>
        <dsp:cNvSpPr/>
      </dsp:nvSpPr>
      <dsp:spPr>
        <a:xfrm>
          <a:off x="2857" y="1011853"/>
          <a:ext cx="2786062" cy="1526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2022-2023 учебный год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Разработка и апробация ИОС в разных видах деятельности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 детьми 5-6 лет</a:t>
          </a:r>
          <a:endParaRPr lang="ru-RU" sz="1600" kern="1200" dirty="0"/>
        </a:p>
      </dsp:txBody>
      <dsp:txXfrm>
        <a:off x="2857" y="1011853"/>
        <a:ext cx="2786062" cy="1526962"/>
      </dsp:txXfrm>
    </dsp:sp>
    <dsp:sp modelId="{0116F0A1-ACFE-4450-A7F1-A7A0B549D7BC}">
      <dsp:nvSpPr>
        <dsp:cNvPr id="0" name=""/>
        <dsp:cNvSpPr/>
      </dsp:nvSpPr>
      <dsp:spPr>
        <a:xfrm>
          <a:off x="0" y="2492907"/>
          <a:ext cx="2786062" cy="351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РАЗРАБОТАНО И ПРОВЕДЕНО: 30 занятий с использование игровых образовательных комплектов «Чем знаменита Россия?», «Мир предметов», «Мир растений и животных».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Фактическое количество дошкольников, участвующих в апробации – 22 ребенка.</a:t>
          </a:r>
          <a:endParaRPr lang="ru-RU" sz="1600" kern="1200" dirty="0"/>
        </a:p>
      </dsp:txBody>
      <dsp:txXfrm>
        <a:off x="0" y="2492907"/>
        <a:ext cx="2786062" cy="3513600"/>
      </dsp:txXfrm>
    </dsp:sp>
    <dsp:sp modelId="{82295CDF-0E98-41A3-8127-7CD0B00345FA}">
      <dsp:nvSpPr>
        <dsp:cNvPr id="0" name=""/>
        <dsp:cNvSpPr/>
      </dsp:nvSpPr>
      <dsp:spPr>
        <a:xfrm>
          <a:off x="3131828" y="783873"/>
          <a:ext cx="2786062" cy="1910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2023-2024 учебный год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Разработка и апробация ИОС с детьми 6-7 лет в разделе «Алгоритмический экспресс» для подготовки дошкольников к школе»</a:t>
          </a:r>
          <a:endParaRPr lang="ru-RU" sz="1600" kern="1200" dirty="0"/>
        </a:p>
      </dsp:txBody>
      <dsp:txXfrm>
        <a:off x="3131828" y="783873"/>
        <a:ext cx="2786062" cy="1910926"/>
      </dsp:txXfrm>
    </dsp:sp>
    <dsp:sp modelId="{6D99940E-ED2F-4A14-AD3D-93AA6B431E55}">
      <dsp:nvSpPr>
        <dsp:cNvPr id="0" name=""/>
        <dsp:cNvSpPr/>
      </dsp:nvSpPr>
      <dsp:spPr>
        <a:xfrm>
          <a:off x="3131828" y="2708914"/>
          <a:ext cx="2786062" cy="39599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РАЗРАБОТАНО И ПРОВЕДЕНО: 3 досуговых мероприятия и 22 занятия с использование игровых образовательных комплектов «Отличная математика», «Грамотная речь», «Прекрасное письмо», «Примерное поведение».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Фактическое количество дошкольников, участвующих в апробации – 16 детей.</a:t>
          </a:r>
          <a:endParaRPr lang="ru-RU" sz="1600" kern="1200" dirty="0"/>
        </a:p>
      </dsp:txBody>
      <dsp:txXfrm>
        <a:off x="3131828" y="2708914"/>
        <a:ext cx="2786062" cy="3959932"/>
      </dsp:txXfrm>
    </dsp:sp>
    <dsp:sp modelId="{FDAA1270-CDE9-4BA5-8063-15F299785DC9}">
      <dsp:nvSpPr>
        <dsp:cNvPr id="0" name=""/>
        <dsp:cNvSpPr/>
      </dsp:nvSpPr>
      <dsp:spPr>
        <a:xfrm>
          <a:off x="6355080" y="1114987"/>
          <a:ext cx="2786062" cy="11144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Сегодня…</a:t>
          </a:r>
          <a:endParaRPr lang="ru-RU" sz="1600" kern="1200" dirty="0"/>
        </a:p>
      </dsp:txBody>
      <dsp:txXfrm>
        <a:off x="6355080" y="1114987"/>
        <a:ext cx="2786062" cy="1114425"/>
      </dsp:txXfrm>
    </dsp:sp>
    <dsp:sp modelId="{DF4750FA-B9A9-4674-A7A1-0ADE0216668A}">
      <dsp:nvSpPr>
        <dsp:cNvPr id="0" name=""/>
        <dsp:cNvSpPr/>
      </dsp:nvSpPr>
      <dsp:spPr>
        <a:xfrm>
          <a:off x="6355080" y="2229412"/>
          <a:ext cx="2786062" cy="351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 апробации игровых образовательных комплектов для детей 5-6 лет фактически участвуют 70 детей, для детей 6-7 лет – 35 детей.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ПЕРСПЕКТИВА: разработать и апробировать интерактивные формы взаимодействия с родителями и детьми (ноябрь-май).</a:t>
          </a:r>
          <a:endParaRPr lang="ru-RU" sz="1600" kern="1200" dirty="0"/>
        </a:p>
      </dsp:txBody>
      <dsp:txXfrm>
        <a:off x="6355080" y="2229412"/>
        <a:ext cx="2786062" cy="3513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FB661-8226-492C-92ED-56740D55F141}">
      <dsp:nvSpPr>
        <dsp:cNvPr id="0" name=""/>
        <dsp:cNvSpPr/>
      </dsp:nvSpPr>
      <dsp:spPr>
        <a:xfrm>
          <a:off x="2251" y="0"/>
          <a:ext cx="438912" cy="43891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1F02F-6545-4505-AB98-4A6A8104977D}">
      <dsp:nvSpPr>
        <dsp:cNvPr id="0" name=""/>
        <dsp:cNvSpPr/>
      </dsp:nvSpPr>
      <dsp:spPr>
        <a:xfrm>
          <a:off x="46142" y="43891"/>
          <a:ext cx="351129" cy="351129"/>
        </a:xfrm>
        <a:prstGeom prst="chord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6EB2C-1CC6-4477-845E-C2A213CB0EA7}">
      <dsp:nvSpPr>
        <dsp:cNvPr id="0" name=""/>
        <dsp:cNvSpPr/>
      </dsp:nvSpPr>
      <dsp:spPr>
        <a:xfrm>
          <a:off x="0" y="721054"/>
          <a:ext cx="1666596" cy="184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Ускоренный темп развития</a:t>
          </a:r>
          <a:endParaRPr lang="ru-RU" sz="18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721054"/>
        <a:ext cx="1666596" cy="1847088"/>
      </dsp:txXfrm>
    </dsp:sp>
    <dsp:sp modelId="{18784073-5AD6-41F6-8002-FBFCB381A94E}">
      <dsp:nvSpPr>
        <dsp:cNvPr id="0" name=""/>
        <dsp:cNvSpPr/>
      </dsp:nvSpPr>
      <dsp:spPr>
        <a:xfrm>
          <a:off x="532603" y="0"/>
          <a:ext cx="1298448" cy="438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1</a:t>
          </a:r>
          <a:endParaRPr lang="ru-RU" sz="32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32603" y="0"/>
        <a:ext cx="1298448" cy="438912"/>
      </dsp:txXfrm>
    </dsp:sp>
    <dsp:sp modelId="{57552E04-9BE2-4EE1-94BA-19E159A26429}">
      <dsp:nvSpPr>
        <dsp:cNvPr id="0" name=""/>
        <dsp:cNvSpPr/>
      </dsp:nvSpPr>
      <dsp:spPr>
        <a:xfrm>
          <a:off x="2106565" y="0"/>
          <a:ext cx="438912" cy="43891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3AE55-57E6-4CB8-BA72-7AFDD6314BE8}">
      <dsp:nvSpPr>
        <dsp:cNvPr id="0" name=""/>
        <dsp:cNvSpPr/>
      </dsp:nvSpPr>
      <dsp:spPr>
        <a:xfrm>
          <a:off x="2150456" y="43891"/>
          <a:ext cx="351129" cy="351129"/>
        </a:xfrm>
        <a:prstGeom prst="chord">
          <a:avLst>
            <a:gd name="adj1" fmla="val 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F7414-E4C9-4091-88C3-05B44E9E0861}">
      <dsp:nvSpPr>
        <dsp:cNvPr id="0" name=""/>
        <dsp:cNvSpPr/>
      </dsp:nvSpPr>
      <dsp:spPr>
        <a:xfrm>
          <a:off x="1832697" y="716344"/>
          <a:ext cx="1980912" cy="184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Всеобщая глобализация</a:t>
          </a:r>
          <a:endParaRPr lang="ru-RU" sz="18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832697" y="716344"/>
        <a:ext cx="1980912" cy="1847087"/>
      </dsp:txXfrm>
    </dsp:sp>
    <dsp:sp modelId="{5EA09C9A-B42D-4F51-807D-70255FB09900}">
      <dsp:nvSpPr>
        <dsp:cNvPr id="0" name=""/>
        <dsp:cNvSpPr/>
      </dsp:nvSpPr>
      <dsp:spPr>
        <a:xfrm>
          <a:off x="2636917" y="0"/>
          <a:ext cx="1298448" cy="438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2</a:t>
          </a:r>
          <a:endParaRPr lang="ru-RU" sz="32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636917" y="0"/>
        <a:ext cx="1298448" cy="438911"/>
      </dsp:txXfrm>
    </dsp:sp>
    <dsp:sp modelId="{74EBA7B1-B793-4FD0-BCBE-A44093EA7329}">
      <dsp:nvSpPr>
        <dsp:cNvPr id="0" name=""/>
        <dsp:cNvSpPr/>
      </dsp:nvSpPr>
      <dsp:spPr>
        <a:xfrm>
          <a:off x="4434043" y="0"/>
          <a:ext cx="438912" cy="43891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722FB-A698-4FA7-A3E2-95641D0FCECE}">
      <dsp:nvSpPr>
        <dsp:cNvPr id="0" name=""/>
        <dsp:cNvSpPr/>
      </dsp:nvSpPr>
      <dsp:spPr>
        <a:xfrm>
          <a:off x="4477934" y="43891"/>
          <a:ext cx="351129" cy="351129"/>
        </a:xfrm>
        <a:prstGeom prst="chord">
          <a:avLst>
            <a:gd name="adj1" fmla="val 198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51920-4655-4DC7-807C-ABF845858C55}">
      <dsp:nvSpPr>
        <dsp:cNvPr id="0" name=""/>
        <dsp:cNvSpPr/>
      </dsp:nvSpPr>
      <dsp:spPr>
        <a:xfrm>
          <a:off x="3872056" y="625948"/>
          <a:ext cx="2491163" cy="184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Растущая продолжительность жизни и трудовая активность</a:t>
          </a:r>
          <a:endParaRPr lang="ru-RU" sz="1800" b="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872056" y="625948"/>
        <a:ext cx="2491163" cy="1847087"/>
      </dsp:txXfrm>
    </dsp:sp>
    <dsp:sp modelId="{0DE6B57D-4C0F-4030-BA81-431E6AB93F0B}">
      <dsp:nvSpPr>
        <dsp:cNvPr id="0" name=""/>
        <dsp:cNvSpPr/>
      </dsp:nvSpPr>
      <dsp:spPr>
        <a:xfrm>
          <a:off x="4964395" y="0"/>
          <a:ext cx="1298448" cy="438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3</a:t>
          </a:r>
          <a:endParaRPr lang="ru-RU" sz="32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964395" y="0"/>
        <a:ext cx="1298448" cy="438911"/>
      </dsp:txXfrm>
    </dsp:sp>
    <dsp:sp modelId="{938FC73B-66D0-44EC-B348-428D06C3F4A7}">
      <dsp:nvSpPr>
        <dsp:cNvPr id="0" name=""/>
        <dsp:cNvSpPr/>
      </dsp:nvSpPr>
      <dsp:spPr>
        <a:xfrm>
          <a:off x="6950640" y="0"/>
          <a:ext cx="438912" cy="43891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541FC-419A-4A02-AB7A-77EF0B1A1270}">
      <dsp:nvSpPr>
        <dsp:cNvPr id="0" name=""/>
        <dsp:cNvSpPr/>
      </dsp:nvSpPr>
      <dsp:spPr>
        <a:xfrm>
          <a:off x="6994532" y="43891"/>
          <a:ext cx="351129" cy="351129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D6EF6-D92A-4BB1-BA4F-A2E773C615D9}">
      <dsp:nvSpPr>
        <dsp:cNvPr id="0" name=""/>
        <dsp:cNvSpPr/>
      </dsp:nvSpPr>
      <dsp:spPr>
        <a:xfrm>
          <a:off x="7480992" y="0"/>
          <a:ext cx="1298448" cy="438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4</a:t>
          </a:r>
          <a:endParaRPr lang="ru-RU" sz="32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7480992" y="0"/>
        <a:ext cx="1298448" cy="438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C3ECD-39F8-4BD3-A17A-501ADF79D437}">
      <dsp:nvSpPr>
        <dsp:cNvPr id="0" name=""/>
        <dsp:cNvSpPr/>
      </dsp:nvSpPr>
      <dsp:spPr>
        <a:xfrm>
          <a:off x="479147" y="341131"/>
          <a:ext cx="1043689" cy="1043689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A4F5D-C863-4D42-9B1B-8D1BEB834350}">
      <dsp:nvSpPr>
        <dsp:cNvPr id="0" name=""/>
        <dsp:cNvSpPr/>
      </dsp:nvSpPr>
      <dsp:spPr>
        <a:xfrm>
          <a:off x="583516" y="445500"/>
          <a:ext cx="834951" cy="834951"/>
        </a:xfrm>
        <a:prstGeom prst="pie">
          <a:avLst>
            <a:gd name="adj1" fmla="val 135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2CDF6-9BCB-4CB2-BE43-8360F183B31A}">
      <dsp:nvSpPr>
        <dsp:cNvPr id="0" name=""/>
        <dsp:cNvSpPr/>
      </dsp:nvSpPr>
      <dsp:spPr>
        <a:xfrm>
          <a:off x="-128316" y="2343933"/>
          <a:ext cx="3128850" cy="1574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Новый «образ взрослости»: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в современном мире для счастья и успешности нужны творческие способности, критическое мышление и умение взаимодействовать </a:t>
          </a:r>
          <a:endParaRPr lang="ru-RU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-128316" y="2343933"/>
        <a:ext cx="3128850" cy="1574301"/>
      </dsp:txXfrm>
    </dsp:sp>
    <dsp:sp modelId="{05BB0E84-92FB-4CA3-87EC-59159627717E}">
      <dsp:nvSpPr>
        <dsp:cNvPr id="0" name=""/>
        <dsp:cNvSpPr/>
      </dsp:nvSpPr>
      <dsp:spPr>
        <a:xfrm>
          <a:off x="1266298" y="366669"/>
          <a:ext cx="2087379" cy="4174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</a:t>
          </a:r>
          <a:endParaRPr lang="ru-RU" sz="3200" kern="1200" dirty="0"/>
        </a:p>
      </dsp:txBody>
      <dsp:txXfrm>
        <a:off x="1266298" y="366669"/>
        <a:ext cx="2087379" cy="4174758"/>
      </dsp:txXfrm>
    </dsp:sp>
    <dsp:sp modelId="{17F9FAFC-D3AA-4AF6-AB37-2006E9DB7C10}">
      <dsp:nvSpPr>
        <dsp:cNvPr id="0" name=""/>
        <dsp:cNvSpPr/>
      </dsp:nvSpPr>
      <dsp:spPr>
        <a:xfrm>
          <a:off x="3675707" y="366669"/>
          <a:ext cx="1043689" cy="1043689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BCA14-9981-49F5-B28E-E279B961B870}">
      <dsp:nvSpPr>
        <dsp:cNvPr id="0" name=""/>
        <dsp:cNvSpPr/>
      </dsp:nvSpPr>
      <dsp:spPr>
        <a:xfrm>
          <a:off x="3780076" y="471038"/>
          <a:ext cx="834951" cy="834951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4120B-74D1-4FB0-852E-A31FC672CD89}">
      <dsp:nvSpPr>
        <dsp:cNvPr id="0" name=""/>
        <dsp:cNvSpPr/>
      </dsp:nvSpPr>
      <dsp:spPr>
        <a:xfrm>
          <a:off x="3045087" y="2710582"/>
          <a:ext cx="3026699" cy="626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Преемственность </a:t>
          </a:r>
          <a:r>
            <a:rPr lang="ru-RU" sz="18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дошкольного образования и общего образования, успешная адаптация к школьному обучению</a:t>
          </a:r>
          <a:endParaRPr lang="ru-RU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045087" y="2710582"/>
        <a:ext cx="3026699" cy="626213"/>
      </dsp:txXfrm>
    </dsp:sp>
    <dsp:sp modelId="{9C2379D8-1457-4929-A76E-D69F4C67233A}">
      <dsp:nvSpPr>
        <dsp:cNvPr id="0" name=""/>
        <dsp:cNvSpPr/>
      </dsp:nvSpPr>
      <dsp:spPr>
        <a:xfrm>
          <a:off x="4406290" y="366669"/>
          <a:ext cx="2087379" cy="4174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</a:t>
          </a:r>
          <a:endParaRPr lang="ru-RU" sz="3200" kern="1200" dirty="0"/>
        </a:p>
      </dsp:txBody>
      <dsp:txXfrm>
        <a:off x="4406290" y="366669"/>
        <a:ext cx="2087379" cy="4174758"/>
      </dsp:txXfrm>
    </dsp:sp>
    <dsp:sp modelId="{8AB5981A-44D2-452F-8CDB-D1A70FF985C6}">
      <dsp:nvSpPr>
        <dsp:cNvPr id="0" name=""/>
        <dsp:cNvSpPr/>
      </dsp:nvSpPr>
      <dsp:spPr>
        <a:xfrm>
          <a:off x="6605228" y="416268"/>
          <a:ext cx="1043689" cy="1043689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4EF62-A50B-4F21-8833-9766511CAADA}">
      <dsp:nvSpPr>
        <dsp:cNvPr id="0" name=""/>
        <dsp:cNvSpPr/>
      </dsp:nvSpPr>
      <dsp:spPr>
        <a:xfrm>
          <a:off x="6706170" y="472099"/>
          <a:ext cx="834951" cy="834951"/>
        </a:xfrm>
        <a:prstGeom prst="pie">
          <a:avLst>
            <a:gd name="adj1" fmla="val 81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41737-AE25-48A6-98F0-9C8D4FFF9977}">
      <dsp:nvSpPr>
        <dsp:cNvPr id="0" name=""/>
        <dsp:cNvSpPr/>
      </dsp:nvSpPr>
      <dsp:spPr>
        <a:xfrm>
          <a:off x="6830848" y="196597"/>
          <a:ext cx="779708" cy="626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</a:t>
          </a:r>
          <a:endParaRPr lang="ru-RU" sz="3200" kern="1200" dirty="0"/>
        </a:p>
      </dsp:txBody>
      <dsp:txXfrm>
        <a:off x="6830848" y="196597"/>
        <a:ext cx="779708" cy="626213"/>
      </dsp:txXfrm>
    </dsp:sp>
    <dsp:sp modelId="{98B3429E-FECB-4A92-9921-04BFB94509F8}">
      <dsp:nvSpPr>
        <dsp:cNvPr id="0" name=""/>
        <dsp:cNvSpPr/>
      </dsp:nvSpPr>
      <dsp:spPr>
        <a:xfrm>
          <a:off x="6631842" y="435250"/>
          <a:ext cx="1043689" cy="1043689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CF59E-B0B4-4E9B-9018-0C41146BE702}">
      <dsp:nvSpPr>
        <dsp:cNvPr id="0" name=""/>
        <dsp:cNvSpPr/>
      </dsp:nvSpPr>
      <dsp:spPr>
        <a:xfrm>
          <a:off x="6706170" y="514781"/>
          <a:ext cx="834951" cy="83495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E7D38-ECDD-4EE0-B7B0-BEB545662B88}">
      <dsp:nvSpPr>
        <dsp:cNvPr id="0" name=""/>
        <dsp:cNvSpPr/>
      </dsp:nvSpPr>
      <dsp:spPr>
        <a:xfrm>
          <a:off x="6019743" y="3010951"/>
          <a:ext cx="3026699" cy="626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Сензитивный период  </a:t>
          </a:r>
          <a:r>
            <a:rPr lang="ru-RU" sz="18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развития в старшем дошкольном возрасте (мышление, воображение, навыков взаимодействия, самооценка)</a:t>
          </a:r>
          <a:endParaRPr lang="ru-RU" sz="1800" kern="1200" dirty="0"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6019743" y="3010951"/>
        <a:ext cx="3026699" cy="6262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03BB5-31B7-4C72-8F74-0097BEE01045}">
      <dsp:nvSpPr>
        <dsp:cNvPr id="0" name=""/>
        <dsp:cNvSpPr/>
      </dsp:nvSpPr>
      <dsp:spPr>
        <a:xfrm>
          <a:off x="0" y="0"/>
          <a:ext cx="417897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AF9F4E-F22A-40B1-AB80-5BF14A5FF907}">
      <dsp:nvSpPr>
        <dsp:cNvPr id="0" name=""/>
        <dsp:cNvSpPr/>
      </dsp:nvSpPr>
      <dsp:spPr>
        <a:xfrm>
          <a:off x="0" y="0"/>
          <a:ext cx="1752643" cy="1173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Критическое мышление</a:t>
          </a:r>
          <a:endParaRPr lang="ru-RU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0"/>
        <a:ext cx="1752643" cy="1173579"/>
      </dsp:txXfrm>
    </dsp:sp>
    <dsp:sp modelId="{79CF1A18-3263-4163-B798-3A3C41217596}">
      <dsp:nvSpPr>
        <dsp:cNvPr id="0" name=""/>
        <dsp:cNvSpPr/>
      </dsp:nvSpPr>
      <dsp:spPr>
        <a:xfrm>
          <a:off x="1924294" y="34224"/>
          <a:ext cx="2254684" cy="1065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Анализ, оценка, аргументация, выведение гипотез, контроль</a:t>
          </a:r>
          <a:endParaRPr lang="ru-RU" sz="16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924294" y="34224"/>
        <a:ext cx="2254684" cy="1065848"/>
      </dsp:txXfrm>
    </dsp:sp>
    <dsp:sp modelId="{D9F2FDC4-D356-4B4A-997E-33F8BFC57288}">
      <dsp:nvSpPr>
        <dsp:cNvPr id="0" name=""/>
        <dsp:cNvSpPr/>
      </dsp:nvSpPr>
      <dsp:spPr>
        <a:xfrm>
          <a:off x="1752643" y="1119141"/>
          <a:ext cx="24225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25948F-BDD2-4EA1-A327-10B9CA1373D2}">
      <dsp:nvSpPr>
        <dsp:cNvPr id="0" name=""/>
        <dsp:cNvSpPr/>
      </dsp:nvSpPr>
      <dsp:spPr>
        <a:xfrm>
          <a:off x="0" y="1173579"/>
          <a:ext cx="417897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72517F-8E4A-449A-B383-4649E7E1B6B4}">
      <dsp:nvSpPr>
        <dsp:cNvPr id="0" name=""/>
        <dsp:cNvSpPr/>
      </dsp:nvSpPr>
      <dsp:spPr>
        <a:xfrm>
          <a:off x="0" y="1173579"/>
          <a:ext cx="1853707" cy="1173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Креативность</a:t>
          </a:r>
          <a:endParaRPr lang="ru-RU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1173579"/>
        <a:ext cx="1853707" cy="1173579"/>
      </dsp:txXfrm>
    </dsp:sp>
    <dsp:sp modelId="{B8F61C6B-F538-4556-93A8-A584F2DFABD7}">
      <dsp:nvSpPr>
        <dsp:cNvPr id="0" name=""/>
        <dsp:cNvSpPr/>
      </dsp:nvSpPr>
      <dsp:spPr>
        <a:xfrm>
          <a:off x="1901454" y="1206674"/>
          <a:ext cx="2277524" cy="1065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Любознательность, выдвижение и развитие идей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901454" y="1206674"/>
        <a:ext cx="2277524" cy="1065848"/>
      </dsp:txXfrm>
    </dsp:sp>
    <dsp:sp modelId="{7DBA782C-1408-4785-ABF8-ED4282328F99}">
      <dsp:nvSpPr>
        <dsp:cNvPr id="0" name=""/>
        <dsp:cNvSpPr/>
      </dsp:nvSpPr>
      <dsp:spPr>
        <a:xfrm>
          <a:off x="1853707" y="2292720"/>
          <a:ext cx="23082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E8DA10-71BE-4918-99AF-6B2CEBD98991}">
      <dsp:nvSpPr>
        <dsp:cNvPr id="0" name=""/>
        <dsp:cNvSpPr/>
      </dsp:nvSpPr>
      <dsp:spPr>
        <a:xfrm>
          <a:off x="0" y="2347159"/>
          <a:ext cx="417897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3F4107-D5A5-4100-A94C-FD0EB29652B6}">
      <dsp:nvSpPr>
        <dsp:cNvPr id="0" name=""/>
        <dsp:cNvSpPr/>
      </dsp:nvSpPr>
      <dsp:spPr>
        <a:xfrm>
          <a:off x="0" y="2347159"/>
          <a:ext cx="2050048" cy="1173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Коммуникация</a:t>
          </a:r>
          <a:endParaRPr lang="ru-RU" sz="18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2347159"/>
        <a:ext cx="2050048" cy="1173579"/>
      </dsp:txXfrm>
    </dsp:sp>
    <dsp:sp modelId="{A2DCADD4-D62B-4137-A244-DC7FFE7DC3AF}">
      <dsp:nvSpPr>
        <dsp:cNvPr id="0" name=""/>
        <dsp:cNvSpPr/>
      </dsp:nvSpPr>
      <dsp:spPr>
        <a:xfrm>
          <a:off x="0" y="3520739"/>
          <a:ext cx="417897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10CBDF5-6F59-43B7-8552-ED3655B631B4}">
      <dsp:nvSpPr>
        <dsp:cNvPr id="0" name=""/>
        <dsp:cNvSpPr/>
      </dsp:nvSpPr>
      <dsp:spPr>
        <a:xfrm>
          <a:off x="0" y="3520739"/>
          <a:ext cx="1608463" cy="1173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Кооперация</a:t>
          </a:r>
          <a:endParaRPr lang="ru-RU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3520739"/>
        <a:ext cx="1608463" cy="11735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7F88C-9987-4C5F-BFD8-360ADD59C3DA}">
      <dsp:nvSpPr>
        <dsp:cNvPr id="0" name=""/>
        <dsp:cNvSpPr/>
      </dsp:nvSpPr>
      <dsp:spPr>
        <a:xfrm>
          <a:off x="606717" y="1881"/>
          <a:ext cx="3750524" cy="340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800" b="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06717" y="1881"/>
        <a:ext cx="3750524" cy="340956"/>
      </dsp:txXfrm>
    </dsp:sp>
    <dsp:sp modelId="{920E595B-73EA-4881-A575-3C151EFBF814}">
      <dsp:nvSpPr>
        <dsp:cNvPr id="0" name=""/>
        <dsp:cNvSpPr/>
      </dsp:nvSpPr>
      <dsp:spPr>
        <a:xfrm>
          <a:off x="606717" y="342837"/>
          <a:ext cx="877622" cy="694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CC56F-C872-4FAE-93A2-4BCB9897C00E}">
      <dsp:nvSpPr>
        <dsp:cNvPr id="0" name=""/>
        <dsp:cNvSpPr/>
      </dsp:nvSpPr>
      <dsp:spPr>
        <a:xfrm>
          <a:off x="1133874" y="342837"/>
          <a:ext cx="877622" cy="694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41482-5AA1-49EF-90DE-F7D56142F3F2}">
      <dsp:nvSpPr>
        <dsp:cNvPr id="0" name=""/>
        <dsp:cNvSpPr/>
      </dsp:nvSpPr>
      <dsp:spPr>
        <a:xfrm>
          <a:off x="1661448" y="342837"/>
          <a:ext cx="877622" cy="694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D5779-5959-444B-A45E-4A03CF39D827}">
      <dsp:nvSpPr>
        <dsp:cNvPr id="0" name=""/>
        <dsp:cNvSpPr/>
      </dsp:nvSpPr>
      <dsp:spPr>
        <a:xfrm>
          <a:off x="2188605" y="342837"/>
          <a:ext cx="877622" cy="694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7AE94-7C23-4817-A7DD-DA5F0BBBBC3F}">
      <dsp:nvSpPr>
        <dsp:cNvPr id="0" name=""/>
        <dsp:cNvSpPr/>
      </dsp:nvSpPr>
      <dsp:spPr>
        <a:xfrm>
          <a:off x="2716179" y="342837"/>
          <a:ext cx="877622" cy="694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C7659-A151-4D39-8C6F-6E17945E5D9E}">
      <dsp:nvSpPr>
        <dsp:cNvPr id="0" name=""/>
        <dsp:cNvSpPr/>
      </dsp:nvSpPr>
      <dsp:spPr>
        <a:xfrm>
          <a:off x="3243336" y="342837"/>
          <a:ext cx="877622" cy="694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A39FC-6B00-43A8-8A23-C33C2BD8976A}">
      <dsp:nvSpPr>
        <dsp:cNvPr id="0" name=""/>
        <dsp:cNvSpPr/>
      </dsp:nvSpPr>
      <dsp:spPr>
        <a:xfrm>
          <a:off x="3770910" y="342837"/>
          <a:ext cx="877622" cy="694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6EFB0-E55C-45D5-9D70-2BAEA64CDAC5}">
      <dsp:nvSpPr>
        <dsp:cNvPr id="0" name=""/>
        <dsp:cNvSpPr/>
      </dsp:nvSpPr>
      <dsp:spPr>
        <a:xfrm>
          <a:off x="606717" y="412291"/>
          <a:ext cx="3799281" cy="555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«Отличная математика»</a:t>
          </a:r>
          <a:endParaRPr lang="ru-RU" sz="18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06717" y="412291"/>
        <a:ext cx="3799281" cy="555633"/>
      </dsp:txXfrm>
    </dsp:sp>
    <dsp:sp modelId="{4ED8D3E8-2769-4079-8338-535D02138A49}">
      <dsp:nvSpPr>
        <dsp:cNvPr id="0" name=""/>
        <dsp:cNvSpPr/>
      </dsp:nvSpPr>
      <dsp:spPr>
        <a:xfrm>
          <a:off x="606717" y="1104417"/>
          <a:ext cx="3750524" cy="340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06717" y="1104417"/>
        <a:ext cx="3750524" cy="340956"/>
      </dsp:txXfrm>
    </dsp:sp>
    <dsp:sp modelId="{95F4D54A-5365-42B3-A5AF-508C66E344F8}">
      <dsp:nvSpPr>
        <dsp:cNvPr id="0" name=""/>
        <dsp:cNvSpPr/>
      </dsp:nvSpPr>
      <dsp:spPr>
        <a:xfrm>
          <a:off x="606717" y="1445374"/>
          <a:ext cx="877622" cy="694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5028E-3E8D-4170-9D4B-217EE1193A41}">
      <dsp:nvSpPr>
        <dsp:cNvPr id="0" name=""/>
        <dsp:cNvSpPr/>
      </dsp:nvSpPr>
      <dsp:spPr>
        <a:xfrm>
          <a:off x="1133874" y="1445374"/>
          <a:ext cx="877622" cy="694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3117D-8B8A-471B-B55C-491E7DA4C570}">
      <dsp:nvSpPr>
        <dsp:cNvPr id="0" name=""/>
        <dsp:cNvSpPr/>
      </dsp:nvSpPr>
      <dsp:spPr>
        <a:xfrm>
          <a:off x="1661448" y="1445374"/>
          <a:ext cx="877622" cy="694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5F40A-BDA6-439A-9ECE-BC84FAA88849}">
      <dsp:nvSpPr>
        <dsp:cNvPr id="0" name=""/>
        <dsp:cNvSpPr/>
      </dsp:nvSpPr>
      <dsp:spPr>
        <a:xfrm>
          <a:off x="2188605" y="1445374"/>
          <a:ext cx="877622" cy="694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4A1F4-6DF8-46D6-AFF5-A39C17129B0B}">
      <dsp:nvSpPr>
        <dsp:cNvPr id="0" name=""/>
        <dsp:cNvSpPr/>
      </dsp:nvSpPr>
      <dsp:spPr>
        <a:xfrm>
          <a:off x="2716179" y="1445374"/>
          <a:ext cx="877622" cy="694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AE7E5-7519-4D15-AC5E-A0ED27C1935B}">
      <dsp:nvSpPr>
        <dsp:cNvPr id="0" name=""/>
        <dsp:cNvSpPr/>
      </dsp:nvSpPr>
      <dsp:spPr>
        <a:xfrm>
          <a:off x="3243336" y="1445374"/>
          <a:ext cx="877622" cy="694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6599C-E2A2-4DF7-A648-CC0A67A09656}">
      <dsp:nvSpPr>
        <dsp:cNvPr id="0" name=""/>
        <dsp:cNvSpPr/>
      </dsp:nvSpPr>
      <dsp:spPr>
        <a:xfrm>
          <a:off x="3770910" y="1445374"/>
          <a:ext cx="877622" cy="694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B0897-3803-48B3-A4CD-B8BD74B57E16}">
      <dsp:nvSpPr>
        <dsp:cNvPr id="0" name=""/>
        <dsp:cNvSpPr/>
      </dsp:nvSpPr>
      <dsp:spPr>
        <a:xfrm>
          <a:off x="606717" y="1514828"/>
          <a:ext cx="3799281" cy="555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«Грамотная речь»</a:t>
          </a:r>
          <a:endParaRPr lang="ru-RU" sz="18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06717" y="1514828"/>
        <a:ext cx="3799281" cy="555633"/>
      </dsp:txXfrm>
    </dsp:sp>
    <dsp:sp modelId="{E2EA4644-2B66-4271-93D7-E22747DD8CC3}">
      <dsp:nvSpPr>
        <dsp:cNvPr id="0" name=""/>
        <dsp:cNvSpPr/>
      </dsp:nvSpPr>
      <dsp:spPr>
        <a:xfrm>
          <a:off x="606717" y="2206953"/>
          <a:ext cx="3750524" cy="340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Тема недели / Тема ОД</a:t>
          </a:r>
          <a:endParaRPr lang="ru-RU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06717" y="2206953"/>
        <a:ext cx="3750524" cy="340956"/>
      </dsp:txXfrm>
    </dsp:sp>
    <dsp:sp modelId="{F74F4B87-0064-4D06-86FB-913893D6A15B}">
      <dsp:nvSpPr>
        <dsp:cNvPr id="0" name=""/>
        <dsp:cNvSpPr/>
      </dsp:nvSpPr>
      <dsp:spPr>
        <a:xfrm>
          <a:off x="606717" y="2547910"/>
          <a:ext cx="877622" cy="694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9F393-B39A-4E0F-BBAB-F5DAB568A4ED}">
      <dsp:nvSpPr>
        <dsp:cNvPr id="0" name=""/>
        <dsp:cNvSpPr/>
      </dsp:nvSpPr>
      <dsp:spPr>
        <a:xfrm>
          <a:off x="1133874" y="2547910"/>
          <a:ext cx="877622" cy="694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2B345-807D-4A85-9B5D-5ACA1B398A1A}">
      <dsp:nvSpPr>
        <dsp:cNvPr id="0" name=""/>
        <dsp:cNvSpPr/>
      </dsp:nvSpPr>
      <dsp:spPr>
        <a:xfrm>
          <a:off x="1661448" y="2547910"/>
          <a:ext cx="877622" cy="694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20E07-DC0F-48A6-9114-5E092DF00FA5}">
      <dsp:nvSpPr>
        <dsp:cNvPr id="0" name=""/>
        <dsp:cNvSpPr/>
      </dsp:nvSpPr>
      <dsp:spPr>
        <a:xfrm>
          <a:off x="2188605" y="2547910"/>
          <a:ext cx="877622" cy="694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78F81-2EFD-4364-8289-B5F8E7EC1AD3}">
      <dsp:nvSpPr>
        <dsp:cNvPr id="0" name=""/>
        <dsp:cNvSpPr/>
      </dsp:nvSpPr>
      <dsp:spPr>
        <a:xfrm>
          <a:off x="2716179" y="2547910"/>
          <a:ext cx="877622" cy="694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B19AB-1675-47DD-914B-75217A117208}">
      <dsp:nvSpPr>
        <dsp:cNvPr id="0" name=""/>
        <dsp:cNvSpPr/>
      </dsp:nvSpPr>
      <dsp:spPr>
        <a:xfrm>
          <a:off x="3243336" y="2547910"/>
          <a:ext cx="877622" cy="694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A193D-8156-46FB-9E84-F0C13A057426}">
      <dsp:nvSpPr>
        <dsp:cNvPr id="0" name=""/>
        <dsp:cNvSpPr/>
      </dsp:nvSpPr>
      <dsp:spPr>
        <a:xfrm>
          <a:off x="3770910" y="2547910"/>
          <a:ext cx="877622" cy="694541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B347B-5C4B-4F4F-9654-3FE81588587A}">
      <dsp:nvSpPr>
        <dsp:cNvPr id="0" name=""/>
        <dsp:cNvSpPr/>
      </dsp:nvSpPr>
      <dsp:spPr>
        <a:xfrm>
          <a:off x="606717" y="2617364"/>
          <a:ext cx="3799281" cy="555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«Прекрасное письмо»</a:t>
          </a:r>
          <a:endParaRPr lang="ru-RU" sz="18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06717" y="2617364"/>
        <a:ext cx="3799281" cy="555633"/>
      </dsp:txXfrm>
    </dsp:sp>
    <dsp:sp modelId="{F4D791D0-5CAA-4DC6-BFD6-B1E04CEBC69E}">
      <dsp:nvSpPr>
        <dsp:cNvPr id="0" name=""/>
        <dsp:cNvSpPr/>
      </dsp:nvSpPr>
      <dsp:spPr>
        <a:xfrm>
          <a:off x="606717" y="3309489"/>
          <a:ext cx="3750524" cy="340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Тема недели / Тема ОД </a:t>
          </a:r>
          <a:endParaRPr lang="ru-RU" sz="1800" kern="1200" dirty="0"/>
        </a:p>
      </dsp:txBody>
      <dsp:txXfrm>
        <a:off x="606717" y="3309489"/>
        <a:ext cx="3750524" cy="340956"/>
      </dsp:txXfrm>
    </dsp:sp>
    <dsp:sp modelId="{A32F6AB0-3124-4CEE-B1DC-0D97F1785EEC}">
      <dsp:nvSpPr>
        <dsp:cNvPr id="0" name=""/>
        <dsp:cNvSpPr/>
      </dsp:nvSpPr>
      <dsp:spPr>
        <a:xfrm>
          <a:off x="606717" y="3650446"/>
          <a:ext cx="500069" cy="833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9E18E-7DCE-4362-88AC-DAD718FA0665}">
      <dsp:nvSpPr>
        <dsp:cNvPr id="0" name=""/>
        <dsp:cNvSpPr/>
      </dsp:nvSpPr>
      <dsp:spPr>
        <a:xfrm>
          <a:off x="1135958" y="3650446"/>
          <a:ext cx="500069" cy="833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80B09-838E-4CB7-AA83-53B2105B3CBB}">
      <dsp:nvSpPr>
        <dsp:cNvPr id="0" name=""/>
        <dsp:cNvSpPr/>
      </dsp:nvSpPr>
      <dsp:spPr>
        <a:xfrm>
          <a:off x="1665199" y="3650446"/>
          <a:ext cx="500069" cy="833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87AAA-7B4B-413C-BD22-999EA68955F5}">
      <dsp:nvSpPr>
        <dsp:cNvPr id="0" name=""/>
        <dsp:cNvSpPr/>
      </dsp:nvSpPr>
      <dsp:spPr>
        <a:xfrm>
          <a:off x="2194439" y="3650446"/>
          <a:ext cx="500069" cy="833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C71F0-AF3D-40DE-A048-E55A94C2EA40}">
      <dsp:nvSpPr>
        <dsp:cNvPr id="0" name=""/>
        <dsp:cNvSpPr/>
      </dsp:nvSpPr>
      <dsp:spPr>
        <a:xfrm>
          <a:off x="2723680" y="3650446"/>
          <a:ext cx="500069" cy="833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3B55F-1927-4624-9405-EA3D89A58C63}">
      <dsp:nvSpPr>
        <dsp:cNvPr id="0" name=""/>
        <dsp:cNvSpPr/>
      </dsp:nvSpPr>
      <dsp:spPr>
        <a:xfrm>
          <a:off x="3252921" y="3650446"/>
          <a:ext cx="500069" cy="833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CF883-30A8-45EF-AAA4-F6D4307AF1A7}">
      <dsp:nvSpPr>
        <dsp:cNvPr id="0" name=""/>
        <dsp:cNvSpPr/>
      </dsp:nvSpPr>
      <dsp:spPr>
        <a:xfrm>
          <a:off x="3782162" y="3650446"/>
          <a:ext cx="500069" cy="833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F3027-B990-4E64-B5F1-5EFC4EDBFD8E}">
      <dsp:nvSpPr>
        <dsp:cNvPr id="0" name=""/>
        <dsp:cNvSpPr/>
      </dsp:nvSpPr>
      <dsp:spPr>
        <a:xfrm>
          <a:off x="606717" y="3800829"/>
          <a:ext cx="3750524" cy="340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«Примерное поведение»</a:t>
          </a:r>
          <a:endParaRPr lang="ru-RU" sz="18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06717" y="3800829"/>
        <a:ext cx="3750524" cy="340956"/>
      </dsp:txXfrm>
    </dsp:sp>
    <dsp:sp modelId="{8820A3EE-0110-4473-8CFB-50D9DB1C89F1}">
      <dsp:nvSpPr>
        <dsp:cNvPr id="0" name=""/>
        <dsp:cNvSpPr/>
      </dsp:nvSpPr>
      <dsp:spPr>
        <a:xfrm>
          <a:off x="606717" y="4141785"/>
          <a:ext cx="500069" cy="833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DD1F2-2AC2-4E7C-9BDB-85C1182A6C8F}">
      <dsp:nvSpPr>
        <dsp:cNvPr id="0" name=""/>
        <dsp:cNvSpPr/>
      </dsp:nvSpPr>
      <dsp:spPr>
        <a:xfrm>
          <a:off x="1135958" y="4141785"/>
          <a:ext cx="500069" cy="833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E327A-781F-47C0-BBDB-196334A980B2}">
      <dsp:nvSpPr>
        <dsp:cNvPr id="0" name=""/>
        <dsp:cNvSpPr/>
      </dsp:nvSpPr>
      <dsp:spPr>
        <a:xfrm>
          <a:off x="1665199" y="4141785"/>
          <a:ext cx="500069" cy="833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0B87B-46F3-49D3-AE95-5EADD56A33AC}">
      <dsp:nvSpPr>
        <dsp:cNvPr id="0" name=""/>
        <dsp:cNvSpPr/>
      </dsp:nvSpPr>
      <dsp:spPr>
        <a:xfrm>
          <a:off x="2194439" y="4141785"/>
          <a:ext cx="500069" cy="833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AFE8E-AEDC-46E6-B71B-362725359032}">
      <dsp:nvSpPr>
        <dsp:cNvPr id="0" name=""/>
        <dsp:cNvSpPr/>
      </dsp:nvSpPr>
      <dsp:spPr>
        <a:xfrm>
          <a:off x="2723680" y="4141785"/>
          <a:ext cx="500069" cy="833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17067-0900-405C-BE95-ADA7FBB94E32}">
      <dsp:nvSpPr>
        <dsp:cNvPr id="0" name=""/>
        <dsp:cNvSpPr/>
      </dsp:nvSpPr>
      <dsp:spPr>
        <a:xfrm>
          <a:off x="3252921" y="4141785"/>
          <a:ext cx="500069" cy="833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459DF-F410-4873-95B0-6DDF4D49583D}">
      <dsp:nvSpPr>
        <dsp:cNvPr id="0" name=""/>
        <dsp:cNvSpPr/>
      </dsp:nvSpPr>
      <dsp:spPr>
        <a:xfrm>
          <a:off x="3782162" y="4141785"/>
          <a:ext cx="500069" cy="8334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31D76-8EFA-41D3-AC0B-709D7704D4AB}">
      <dsp:nvSpPr>
        <dsp:cNvPr id="0" name=""/>
        <dsp:cNvSpPr/>
      </dsp:nvSpPr>
      <dsp:spPr>
        <a:xfrm>
          <a:off x="0" y="124105"/>
          <a:ext cx="22011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804CF-38B7-46D4-9051-3CE9A0FDB057}">
      <dsp:nvSpPr>
        <dsp:cNvPr id="0" name=""/>
        <dsp:cNvSpPr/>
      </dsp:nvSpPr>
      <dsp:spPr>
        <a:xfrm>
          <a:off x="2149" y="79748"/>
          <a:ext cx="2199001" cy="130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cap="none" spc="0" dirty="0" smtClean="0">
            <a:ln w="0"/>
            <a:solidFill>
              <a:schemeClr val="tx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  <a:cs typeface="Times New Roman" pitchFamily="18" charset="0"/>
          </a:endParaRPr>
        </a:p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0"/>
              <a:solidFill>
                <a:schemeClr val="accent2"/>
              </a:solidFill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ИНТЕЛЛЕКТУАЛЬНАЯ ГОТОВНОСТЬ</a:t>
          </a:r>
          <a:endParaRPr lang="ru-RU" sz="1400" b="0" kern="1200" cap="none" spc="0" dirty="0">
            <a:ln w="0"/>
            <a:solidFill>
              <a:schemeClr val="accent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149" y="79748"/>
        <a:ext cx="2199001" cy="1308581"/>
      </dsp:txXfrm>
    </dsp:sp>
    <dsp:sp modelId="{1E637F1A-3B73-427B-8E5D-1D7EFC062C73}">
      <dsp:nvSpPr>
        <dsp:cNvPr id="0" name=""/>
        <dsp:cNvSpPr/>
      </dsp:nvSpPr>
      <dsp:spPr>
        <a:xfrm>
          <a:off x="0" y="1309261"/>
          <a:ext cx="22011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EF0A0-2BAF-4B11-9396-B5F863B1715C}">
      <dsp:nvSpPr>
        <dsp:cNvPr id="0" name=""/>
        <dsp:cNvSpPr/>
      </dsp:nvSpPr>
      <dsp:spPr>
        <a:xfrm>
          <a:off x="0" y="1309941"/>
          <a:ext cx="2201151" cy="101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cap="none" spc="0" dirty="0" smtClean="0">
            <a:ln w="0"/>
            <a:solidFill>
              <a:schemeClr val="tx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0"/>
              <a:solidFill>
                <a:schemeClr val="accent2"/>
              </a:solidFill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</a:rPr>
            <a:t>ПСИХОЛОГИЧЕСКАЯ ГОТОВНОСТЬ</a:t>
          </a:r>
          <a:endParaRPr lang="ru-RU" sz="1400" b="0" kern="1200" cap="none" spc="0" dirty="0">
            <a:ln w="0"/>
            <a:solidFill>
              <a:schemeClr val="accent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1309941"/>
        <a:ext cx="2201151" cy="10127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31D76-8EFA-41D3-AC0B-709D7704D4AB}">
      <dsp:nvSpPr>
        <dsp:cNvPr id="0" name=""/>
        <dsp:cNvSpPr/>
      </dsp:nvSpPr>
      <dsp:spPr>
        <a:xfrm>
          <a:off x="0" y="675"/>
          <a:ext cx="2281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804CF-38B7-46D4-9051-3CE9A0FDB057}">
      <dsp:nvSpPr>
        <dsp:cNvPr id="0" name=""/>
        <dsp:cNvSpPr/>
      </dsp:nvSpPr>
      <dsp:spPr>
        <a:xfrm>
          <a:off x="0" y="675"/>
          <a:ext cx="2279093" cy="1300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Познавательно-исследовательская деятельность (ФЭМП)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675"/>
        <a:ext cx="2279093" cy="1300443"/>
      </dsp:txXfrm>
    </dsp:sp>
    <dsp:sp modelId="{1E637F1A-3B73-427B-8E5D-1D7EFC062C73}">
      <dsp:nvSpPr>
        <dsp:cNvPr id="0" name=""/>
        <dsp:cNvSpPr/>
      </dsp:nvSpPr>
      <dsp:spPr>
        <a:xfrm>
          <a:off x="0" y="1301119"/>
          <a:ext cx="2281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EF0A0-2BAF-4B11-9396-B5F863B1715C}">
      <dsp:nvSpPr>
        <dsp:cNvPr id="0" name=""/>
        <dsp:cNvSpPr/>
      </dsp:nvSpPr>
      <dsp:spPr>
        <a:xfrm>
          <a:off x="0" y="1287853"/>
          <a:ext cx="2281321" cy="1006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</a:rPr>
            <a:t>Речевая деятельность (Развитие речи, обучение грамоте)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1287853"/>
        <a:ext cx="2281321" cy="10064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31D76-8EFA-41D3-AC0B-709D7704D4AB}">
      <dsp:nvSpPr>
        <dsp:cNvPr id="0" name=""/>
        <dsp:cNvSpPr/>
      </dsp:nvSpPr>
      <dsp:spPr>
        <a:xfrm>
          <a:off x="0" y="680"/>
          <a:ext cx="2006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804CF-38B7-46D4-9051-3CE9A0FDB057}">
      <dsp:nvSpPr>
        <dsp:cNvPr id="0" name=""/>
        <dsp:cNvSpPr/>
      </dsp:nvSpPr>
      <dsp:spPr>
        <a:xfrm>
          <a:off x="0" y="680"/>
          <a:ext cx="2004959" cy="130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Verdana" panose="020B0604030504040204" pitchFamily="34" charset="0"/>
            <a:ea typeface="Verdana" panose="020B060403050404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Игровая деятельность в форме физминуток</a:t>
          </a:r>
          <a:endParaRPr lang="ru-RU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680"/>
        <a:ext cx="2004959" cy="1308581"/>
      </dsp:txXfrm>
    </dsp:sp>
    <dsp:sp modelId="{1E637F1A-3B73-427B-8E5D-1D7EFC062C73}">
      <dsp:nvSpPr>
        <dsp:cNvPr id="0" name=""/>
        <dsp:cNvSpPr/>
      </dsp:nvSpPr>
      <dsp:spPr>
        <a:xfrm>
          <a:off x="0" y="1309261"/>
          <a:ext cx="2006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EF0A0-2BAF-4B11-9396-B5F863B1715C}">
      <dsp:nvSpPr>
        <dsp:cNvPr id="0" name=""/>
        <dsp:cNvSpPr/>
      </dsp:nvSpPr>
      <dsp:spPr>
        <a:xfrm>
          <a:off x="0" y="1295912"/>
          <a:ext cx="2006919" cy="101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1295912"/>
        <a:ext cx="2006919" cy="10127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31D76-8EFA-41D3-AC0B-709D7704D4AB}">
      <dsp:nvSpPr>
        <dsp:cNvPr id="0" name=""/>
        <dsp:cNvSpPr/>
      </dsp:nvSpPr>
      <dsp:spPr>
        <a:xfrm>
          <a:off x="0" y="219721"/>
          <a:ext cx="22011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804CF-38B7-46D4-9051-3CE9A0FDB057}">
      <dsp:nvSpPr>
        <dsp:cNvPr id="0" name=""/>
        <dsp:cNvSpPr/>
      </dsp:nvSpPr>
      <dsp:spPr>
        <a:xfrm>
          <a:off x="2149" y="1579"/>
          <a:ext cx="2199001" cy="2321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cap="none" spc="0" dirty="0" smtClean="0">
            <a:ln w="0"/>
            <a:solidFill>
              <a:schemeClr val="tx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  <a:cs typeface="Times New Roman" pitchFamily="18" charset="0"/>
          </a:endParaRPr>
        </a:p>
        <a:p>
          <a:pPr lvl="0" algn="ctr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cap="none" spc="0" dirty="0" smtClean="0">
              <a:ln w="0"/>
              <a:solidFill>
                <a:schemeClr val="accent2"/>
              </a:solidFill>
              <a:effectLst>
                <a:reflection blurRad="6350" stA="53000" endA="300" endPos="35500" dir="5400000" sy="-90000" algn="bl" rotWithShape="0"/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ФИЗИЧЕСКАЯ ГОТОВНОСТЬ</a:t>
          </a:r>
          <a:endParaRPr lang="ru-RU" sz="1400" b="0" kern="1200" cap="none" spc="0" dirty="0">
            <a:ln w="0"/>
            <a:solidFill>
              <a:schemeClr val="accent2"/>
            </a:solidFill>
            <a:effectLst>
              <a:reflection blurRad="6350" stA="53000" endA="300" endPos="35500" dir="5400000" sy="-90000" algn="bl" rotWithShape="0"/>
            </a:effectLst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149" y="1579"/>
        <a:ext cx="2199001" cy="2321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73631-D534-42BD-B71B-BB302A1A4B32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38C-53D0-44BE-B6DA-9620C8FEC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931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063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47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077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57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1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6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7877-5275-4FED-A9CE-5B9145BF3F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1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7877-5275-4FED-A9CE-5B9145BF3F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8880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7877-5275-4FED-A9CE-5B9145BF3F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21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7877-5275-4FED-A9CE-5B9145BF3F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5518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7877-5275-4FED-A9CE-5B9145BF3F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37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347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93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62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75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59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7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8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81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13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0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407877-5275-4FED-A9CE-5B9145BF3F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3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8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26" Type="http://schemas.openxmlformats.org/officeDocument/2006/relationships/diagramColors" Target="../diagrams/colors9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5" Type="http://schemas.openxmlformats.org/officeDocument/2006/relationships/diagramQuickStyle" Target="../diagrams/quickStyle9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29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24" Type="http://schemas.openxmlformats.org/officeDocument/2006/relationships/diagramLayout" Target="../diagrams/layout9.xml"/><Relationship Id="rId32" Type="http://schemas.openxmlformats.org/officeDocument/2006/relationships/image" Target="../media/image16.jpeg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23" Type="http://schemas.openxmlformats.org/officeDocument/2006/relationships/diagramData" Target="../diagrams/data9.xml"/><Relationship Id="rId28" Type="http://schemas.openxmlformats.org/officeDocument/2006/relationships/image" Target="../media/image8.jpeg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31" Type="http://schemas.openxmlformats.org/officeDocument/2006/relationships/image" Target="../media/image15.png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Relationship Id="rId27" Type="http://schemas.microsoft.com/office/2007/relationships/diagramDrawing" Target="../diagrams/drawing9.xml"/><Relationship Id="rId30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61119" y="6317949"/>
            <a:ext cx="4572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30 октября 2024 г.</a:t>
            </a:r>
            <a:endParaRPr lang="ru-RU" dirty="0"/>
          </a:p>
          <a:p>
            <a:pPr algn="r"/>
            <a:r>
              <a:rPr lang="ru-RU" sz="1100" dirty="0"/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42756" y="49613"/>
            <a:ext cx="4320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государственное бюджетное общеобразовательное учреждение </a:t>
            </a:r>
            <a:r>
              <a:rPr lang="ru-RU" sz="1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Самарской области </a:t>
            </a:r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средняя общеобразовательная школа </a:t>
            </a:r>
            <a:endParaRPr lang="ru-RU" sz="14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«Образовательный центр «Южный город» </a:t>
            </a:r>
            <a:endParaRPr lang="ru-RU" sz="1400" b="1" dirty="0" smtClean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пос</a:t>
            </a:r>
            <a:r>
              <a:rPr lang="ru-RU" sz="1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Придорожный муниципального района Волжский </a:t>
            </a:r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Самарской </a:t>
            </a:r>
            <a:r>
              <a:rPr lang="ru-RU" sz="1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области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структурное подразделение «Детский сад «</a:t>
            </a:r>
            <a:r>
              <a:rPr lang="ru-RU" sz="1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</a:t>
            </a:r>
            <a:r>
              <a:rPr lang="ru-RU" sz="14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укоморье»</a:t>
            </a:r>
          </a:p>
          <a:p>
            <a:pPr algn="r"/>
            <a:r>
              <a:rPr lang="ru-RU" sz="1400" dirty="0"/>
              <a:t> </a:t>
            </a:r>
          </a:p>
        </p:txBody>
      </p:sp>
      <p:pic>
        <p:nvPicPr>
          <p:cNvPr id="1026" name="Picture 2" descr="https://sun1-20.userapi.com/s/v1/ig2/XOGpug6yE_1TRq8rtFmIAwRkCgiXNyht4UbZb6fXVSPWew14iWa5dBcBKxofJYekTI1J44HLPKANLtk2g74nHJra.jpg?size=400x401&amp;quality=95&amp;crop=3,0,957,960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7" y="49613"/>
            <a:ext cx="1571533" cy="1575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7017" y="2074839"/>
            <a:ext cx="8856983" cy="40626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МЕТОДИЧЕСКИЙ МАРАФОН</a:t>
            </a:r>
          </a:p>
          <a:p>
            <a:pPr algn="ctr"/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66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«СТАНДАРТНЫЕ ЗАДАЧИ-КРЕАТИВНЫЕ РЕШЕНИЯ!»</a:t>
            </a:r>
          </a:p>
          <a:p>
            <a:pPr algn="ctr"/>
            <a:endParaRPr lang="ru-RU" sz="1600" b="1" dirty="0">
              <a:ln/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800" b="1" dirty="0">
                <a:solidFill>
                  <a:schemeClr val="accent4"/>
                </a:solidFill>
              </a:rPr>
              <a:t>«Секрет успеха в простом порядке действий </a:t>
            </a:r>
            <a:endParaRPr lang="ru-RU" sz="2800" b="1" dirty="0" smtClean="0">
              <a:solidFill>
                <a:schemeClr val="accent4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4"/>
                </a:solidFill>
              </a:rPr>
              <a:t>и </a:t>
            </a:r>
            <a:r>
              <a:rPr lang="ru-RU" sz="2800" b="1" dirty="0">
                <a:solidFill>
                  <a:schemeClr val="accent4"/>
                </a:solidFill>
              </a:rPr>
              <a:t>занимательном содержании» </a:t>
            </a:r>
            <a:endParaRPr lang="ru-RU" sz="2800" b="1" dirty="0" smtClean="0">
              <a:solidFill>
                <a:schemeClr val="accent4"/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4"/>
                </a:solidFill>
              </a:rPr>
              <a:t>(</a:t>
            </a:r>
            <a:r>
              <a:rPr lang="ru-RU" sz="2400" dirty="0">
                <a:solidFill>
                  <a:schemeClr val="accent4"/>
                </a:solidFill>
              </a:rPr>
              <a:t>краткое содержание курса </a:t>
            </a:r>
            <a:r>
              <a:rPr lang="ru-RU" sz="2400" dirty="0" smtClean="0">
                <a:solidFill>
                  <a:schemeClr val="accent4"/>
                </a:solidFill>
              </a:rPr>
              <a:t>«Алгоритмический экспресс» для подготовки дошкольников к школе») </a:t>
            </a:r>
            <a:endParaRPr lang="ru-RU" sz="3600" b="1" dirty="0" smtClean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sz="4000" b="1" dirty="0">
              <a:ln/>
              <a:solidFill>
                <a:srgbClr val="FF6600"/>
              </a:solidFill>
              <a:latin typeface="Bahnschrift SemiCondensed" panose="020B0502040204020203" pitchFamily="34" charset="0"/>
              <a:ea typeface="Cambria" panose="02040503050406030204" pitchFamily="18" charset="0"/>
            </a:endParaRPr>
          </a:p>
          <a:p>
            <a:pPr algn="ctr"/>
            <a:endParaRPr lang="ru-RU" sz="4800" b="1" dirty="0" smtClean="0">
              <a:ln/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ru-RU" sz="1000" b="1" dirty="0">
                <a:ln/>
                <a:solidFill>
                  <a:schemeClr val="accent3"/>
                </a:solidFill>
              </a:rPr>
              <a:t> </a:t>
            </a:r>
          </a:p>
        </p:txBody>
      </p:sp>
      <p:pic>
        <p:nvPicPr>
          <p:cNvPr id="1032" name="Picture 8" descr="https://www.pngall.com/wp-content/uploads/5/Swirl-PNG-HD-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88" y="5578364"/>
            <a:ext cx="326753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lh7-rt.googleusercontent.com/docsz/AD_4nXeHwdi7Gg2FXxjbQOX9AkhJwLCWtjzqebsCam_jheJggsnLaaaKJwlA7DI3CUWq7_dprR63U2UD36e-Oiid17NU7YPASLeLR8B72DfpnIuwI6ziWH0IGyJQNF-rKXwAotsXuXxa2uO-sC1vlfae2A?key=xfO9mlQumDSMbd_D70IpD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613"/>
            <a:ext cx="3467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35896" y="4762756"/>
            <a:ext cx="608585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Ермолаева </a:t>
            </a:r>
            <a:r>
              <a:rPr lang="ru-RU" b="1" dirty="0" smtClean="0"/>
              <a:t>Елена Викторовна, </a:t>
            </a:r>
          </a:p>
          <a:p>
            <a:pPr algn="ctr"/>
            <a:r>
              <a:rPr lang="ru-RU" b="1" dirty="0" smtClean="0"/>
              <a:t>методист СП </a:t>
            </a:r>
            <a:r>
              <a:rPr lang="ru-RU" b="1" dirty="0" smtClean="0"/>
              <a:t>«Детский сад «Лукоморье»</a:t>
            </a:r>
            <a:endParaRPr lang="ru-RU" dirty="0"/>
          </a:p>
          <a:p>
            <a:pPr algn="r"/>
            <a:r>
              <a:rPr lang="ru-RU" sz="11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612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445639"/>
              </p:ext>
            </p:extLst>
          </p:nvPr>
        </p:nvGraphicFramePr>
        <p:xfrm>
          <a:off x="12539" y="1060305"/>
          <a:ext cx="9131461" cy="240792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679141">
                  <a:extLst>
                    <a:ext uri="{9D8B030D-6E8A-4147-A177-3AD203B41FA5}">
                      <a16:colId xmlns:a16="http://schemas.microsoft.com/office/drawing/2014/main" val="1270184339"/>
                    </a:ext>
                  </a:extLst>
                </a:gridCol>
                <a:gridCol w="2152304">
                  <a:extLst>
                    <a:ext uri="{9D8B030D-6E8A-4147-A177-3AD203B41FA5}">
                      <a16:colId xmlns:a16="http://schemas.microsoft.com/office/drawing/2014/main" val="1414507843"/>
                    </a:ext>
                  </a:extLst>
                </a:gridCol>
                <a:gridCol w="3517767">
                  <a:extLst>
                    <a:ext uri="{9D8B030D-6E8A-4147-A177-3AD203B41FA5}">
                      <a16:colId xmlns:a16="http://schemas.microsoft.com/office/drawing/2014/main" val="2423329105"/>
                    </a:ext>
                  </a:extLst>
                </a:gridCol>
                <a:gridCol w="1782249">
                  <a:extLst>
                    <a:ext uri="{9D8B030D-6E8A-4147-A177-3AD203B41FA5}">
                      <a16:colId xmlns:a16="http://schemas.microsoft.com/office/drawing/2014/main" val="611095035"/>
                    </a:ext>
                  </a:extLst>
                </a:gridCol>
              </a:tblGrid>
              <a:tr h="197497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Тема ОД</a:t>
                      </a:r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1379" marR="51379" marT="0" marB="0" anchor="ctr"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ИГРОВОЙ  ОБРАЗОВАТЕЛЬНЫЙ КОМПЛЕКТ</a:t>
                      </a:r>
                      <a:r>
                        <a:rPr lang="ru-RU" sz="1600" baseline="0" dirty="0" smtClean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en-US" sz="1600" baseline="0" dirty="0" smtClean="0">
                        <a:solidFill>
                          <a:schemeClr val="accent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«ПРЕКРАСНОЕ</a:t>
                      </a:r>
                      <a:r>
                        <a:rPr lang="ru-RU" sz="1600" kern="1200" baseline="0" dirty="0" smtClean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ПИСЬМО</a:t>
                      </a:r>
                      <a:r>
                        <a:rPr lang="ru-RU" sz="1600" kern="1200" dirty="0" smtClean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</a:p>
                  </a:txBody>
                  <a:tcPr marL="51379" marR="51379" marT="0" marB="0" anchor="ctr"/>
                </a:tc>
                <a:tc hMerge="1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337865"/>
                  </a:ext>
                </a:extLst>
              </a:tr>
              <a:tr h="160839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«Особое ударение – особый смысл»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51379" marR="51379" marT="0" marB="0" anchor="ctr"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Этапы занятия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682510"/>
                  </a:ext>
                </a:extLst>
              </a:tr>
              <a:tr h="321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Мотивационно-организационный</a:t>
                      </a:r>
                      <a:endParaRPr lang="ru-RU" sz="1400" i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Деятельностный</a:t>
                      </a:r>
                      <a:endParaRPr lang="ru-RU" sz="1400" i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Заключительный</a:t>
                      </a:r>
                      <a:endParaRPr lang="ru-RU" sz="1400" i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 anchor="ctr"/>
                </a:tc>
                <a:extLst>
                  <a:ext uri="{0D108BD9-81ED-4DB2-BD59-A6C34878D82A}">
                    <a16:rowId xmlns:a16="http://schemas.microsoft.com/office/drawing/2014/main" val="1958681307"/>
                  </a:ext>
                </a:extLst>
              </a:tr>
              <a:tr h="698702">
                <a:tc vMerge="1">
                  <a:txBody>
                    <a:bodyPr/>
                    <a:lstStyle/>
                    <a:p>
                      <a:pPr indent="654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Ситуация-проблема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«Неправильно</a:t>
                      </a:r>
                      <a:r>
                        <a:rPr lang="ru-RU" sz="14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е стихотворение</a:t>
                      </a:r>
                      <a:r>
                        <a:rPr lang="ru-RU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AutoNum type="arabicPeriod"/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 </a:t>
                      </a:r>
                      <a:r>
                        <a:rPr lang="ru-RU" sz="14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упражнение </a:t>
                      </a:r>
                      <a:endParaRPr lang="ru-RU" sz="14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342900" lvl="0" indent="-34290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AutoNum type="arabicPeriod"/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«Знакомство</a:t>
                      </a:r>
                      <a:r>
                        <a:rPr lang="ru-RU" sz="14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с алгоритмом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Ситуация-игра</a:t>
                      </a:r>
                      <a:r>
                        <a:rPr lang="ru-RU" sz="14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«Тренировка»</a:t>
                      </a: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</a:t>
                      </a:r>
                      <a:r>
                        <a:rPr lang="ru-RU" sz="14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Ситуация-соревнование </a:t>
                      </a: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«Найди</a:t>
                      </a:r>
                      <a:r>
                        <a:rPr lang="ru-RU" sz="14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и исправь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Ситуация-оценка </a:t>
                      </a:r>
                      <a:endParaRPr lang="ru-RU" sz="14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«Огонек-общения»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 anchor="ctr"/>
                </a:tc>
                <a:extLst>
                  <a:ext uri="{0D108BD9-81ED-4DB2-BD59-A6C34878D82A}">
                    <a16:rowId xmlns:a16="http://schemas.microsoft.com/office/drawing/2014/main" val="110650784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1067431" y="303016"/>
            <a:ext cx="8972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Содержание технологических карт</a:t>
            </a:r>
            <a:endParaRPr lang="ru-RU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555419"/>
              </p:ext>
            </p:extLst>
          </p:nvPr>
        </p:nvGraphicFramePr>
        <p:xfrm>
          <a:off x="0" y="3468224"/>
          <a:ext cx="9131461" cy="338977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1270184339"/>
                    </a:ext>
                  </a:extLst>
                </a:gridCol>
                <a:gridCol w="2139765">
                  <a:extLst>
                    <a:ext uri="{9D8B030D-6E8A-4147-A177-3AD203B41FA5}">
                      <a16:colId xmlns:a16="http://schemas.microsoft.com/office/drawing/2014/main" val="1414507843"/>
                    </a:ext>
                  </a:extLst>
                </a:gridCol>
                <a:gridCol w="3517767">
                  <a:extLst>
                    <a:ext uri="{9D8B030D-6E8A-4147-A177-3AD203B41FA5}">
                      <a16:colId xmlns:a16="http://schemas.microsoft.com/office/drawing/2014/main" val="2423329105"/>
                    </a:ext>
                  </a:extLst>
                </a:gridCol>
                <a:gridCol w="1782249">
                  <a:extLst>
                    <a:ext uri="{9D8B030D-6E8A-4147-A177-3AD203B41FA5}">
                      <a16:colId xmlns:a16="http://schemas.microsoft.com/office/drawing/2014/main" val="611095035"/>
                    </a:ext>
                  </a:extLst>
                </a:gridCol>
              </a:tblGrid>
              <a:tr h="583187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Тема ОД</a:t>
                      </a:r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1379" marR="51379" marT="0" marB="0" anchor="ctr"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ИГРОВОЙ  ОБРАЗОВАТЕЛЬНЫЙ КОМПЛЕКТ</a:t>
                      </a:r>
                      <a:r>
                        <a:rPr lang="ru-RU" sz="1600" baseline="0" dirty="0" smtClean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en-US" sz="1600" baseline="0" dirty="0" smtClean="0">
                        <a:solidFill>
                          <a:schemeClr val="accent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«ПРИМЕРНОЕ</a:t>
                      </a:r>
                      <a:r>
                        <a:rPr lang="ru-RU" sz="1600" kern="1200" baseline="0" dirty="0" smtClean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ПОВЕДЕНИЕ</a:t>
                      </a:r>
                      <a:r>
                        <a:rPr lang="ru-RU" sz="1600" kern="1200" dirty="0" smtClean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</a:p>
                  </a:txBody>
                  <a:tcPr marL="51379" marR="51379" marT="0" marB="0" anchor="ctr"/>
                </a:tc>
                <a:tc hMerge="1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337865"/>
                  </a:ext>
                </a:extLst>
              </a:tr>
              <a:tr h="510289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«Дело середкой крепко»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51379" marR="51379" marT="0" marB="0" anchor="ctr"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Этапы занятия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682510"/>
                  </a:ext>
                </a:extLst>
              </a:tr>
              <a:tr h="510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Мотивационно-организационный</a:t>
                      </a:r>
                      <a:endParaRPr lang="ru-RU" sz="1400" i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Деятельностный</a:t>
                      </a:r>
                      <a:endParaRPr lang="ru-RU" sz="1400" i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Заключительный</a:t>
                      </a:r>
                      <a:endParaRPr lang="ru-RU" sz="1400" i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 anchor="ctr"/>
                </a:tc>
                <a:extLst>
                  <a:ext uri="{0D108BD9-81ED-4DB2-BD59-A6C34878D82A}">
                    <a16:rowId xmlns:a16="http://schemas.microsoft.com/office/drawing/2014/main" val="1958681307"/>
                  </a:ext>
                </a:extLst>
              </a:tr>
              <a:tr h="1786010">
                <a:tc vMerge="1">
                  <a:txBody>
                    <a:bodyPr/>
                    <a:lstStyle/>
                    <a:p>
                      <a:pPr indent="654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Ситуация-проблема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«Люблю</a:t>
                      </a:r>
                      <a:r>
                        <a:rPr lang="ru-RU" sz="14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играть, а не учиться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AutoNum type="arabicPeriod"/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 </a:t>
                      </a:r>
                      <a:r>
                        <a:rPr lang="ru-RU" sz="14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упражнение </a:t>
                      </a:r>
                      <a:endParaRPr lang="ru-RU" sz="14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«Знакомство</a:t>
                      </a:r>
                      <a:r>
                        <a:rPr lang="ru-RU" sz="14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с алгоритмом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Ситуация-игра</a:t>
                      </a:r>
                      <a:r>
                        <a:rPr lang="ru-RU" sz="14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«Учим</a:t>
                      </a:r>
                      <a:r>
                        <a:rPr lang="ru-RU" sz="14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Незнайку быть внимательным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</a:t>
                      </a:r>
                      <a:r>
                        <a:rPr lang="ru-RU" sz="14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Ситуация-соревнование </a:t>
                      </a: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«Составь</a:t>
                      </a:r>
                      <a:r>
                        <a:rPr lang="ru-RU" sz="14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и напиши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Ситуация-оценка </a:t>
                      </a:r>
                      <a:endParaRPr lang="ru-RU" sz="14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«Расскажи»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 anchor="ctr"/>
                </a:tc>
                <a:extLst>
                  <a:ext uri="{0D108BD9-81ED-4DB2-BD59-A6C34878D82A}">
                    <a16:rowId xmlns:a16="http://schemas.microsoft.com/office/drawing/2014/main" val="1106507849"/>
                  </a:ext>
                </a:extLst>
              </a:tr>
            </a:tbl>
          </a:graphicData>
        </a:graphic>
      </p:graphicFrame>
      <p:pic>
        <p:nvPicPr>
          <p:cNvPr id="5" name="Picture 2" descr="https://sun1-20.userapi.com/s/v1/ig2/XOGpug6yE_1TRq8rtFmIAwRkCgiXNyht4UbZb6fXVSPWew14iWa5dBcBKxofJYekTI1J44HLPKANLtk2g74nHJra.jpg?size=400x401&amp;quality=95&amp;crop=3,0,957,960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1"/>
            <a:ext cx="1067431" cy="107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1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1067431" y="186923"/>
            <a:ext cx="8972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Содержание технологических карт</a:t>
            </a:r>
            <a:endParaRPr lang="ru-RU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93236"/>
              </p:ext>
            </p:extLst>
          </p:nvPr>
        </p:nvGraphicFramePr>
        <p:xfrm>
          <a:off x="1" y="1068898"/>
          <a:ext cx="9144000" cy="42062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419871">
                  <a:extLst>
                    <a:ext uri="{9D8B030D-6E8A-4147-A177-3AD203B41FA5}">
                      <a16:colId xmlns:a16="http://schemas.microsoft.com/office/drawing/2014/main" val="3059611643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52315856"/>
                    </a:ext>
                  </a:extLst>
                </a:gridCol>
                <a:gridCol w="2843809">
                  <a:extLst>
                    <a:ext uri="{9D8B030D-6E8A-4147-A177-3AD203B41FA5}">
                      <a16:colId xmlns:a16="http://schemas.microsoft.com/office/drawing/2014/main" val="2340124357"/>
                    </a:ext>
                  </a:extLst>
                </a:gridCol>
              </a:tblGrid>
              <a:tr h="604832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 ОД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ИГРОВОЙ ОБРАЗОВАТЕЛЬНЫЙ КОМПЛЕКТ </a:t>
                      </a:r>
                    </a:p>
                    <a:p>
                      <a:pPr algn="ctr"/>
                      <a:r>
                        <a:rPr lang="ru-RU" dirty="0" smtClean="0"/>
                        <a:t>«ОТЛИЧНАЯ МАТЕМАТИКА»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197366"/>
                  </a:ext>
                </a:extLst>
              </a:tr>
              <a:tr h="6048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сюжетная линия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6600"/>
                          </a:solidFill>
                        </a:rPr>
                        <a:t>базовые ценности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6600"/>
                          </a:solidFill>
                        </a:rPr>
                        <a:t>(ФОП ДО) </a:t>
                      </a:r>
                      <a:endParaRPr lang="ru-RU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578193"/>
                  </a:ext>
                </a:extLst>
              </a:tr>
              <a:tr h="604832">
                <a:tc>
                  <a:txBody>
                    <a:bodyPr/>
                    <a:lstStyle/>
                    <a:p>
                      <a:r>
                        <a:rPr lang="ru-RU" dirty="0" smtClean="0"/>
                        <a:t>«Собрались все числа вместе</a:t>
                      </a:r>
                      <a:r>
                        <a:rPr lang="ru-RU" baseline="0" dirty="0" smtClean="0"/>
                        <a:t> и расселись по местам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Встреча гостей.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Крепкая</a:t>
                      </a:r>
                      <a:r>
                        <a:rPr lang="ru-RU" baseline="0" dirty="0" smtClean="0"/>
                        <a:t> семья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144352"/>
                  </a:ext>
                </a:extLst>
              </a:tr>
              <a:tr h="864046">
                <a:tc>
                  <a:txBody>
                    <a:bodyPr/>
                    <a:lstStyle/>
                    <a:p>
                      <a:r>
                        <a:rPr lang="ru-RU" dirty="0" smtClean="0"/>
                        <a:t>«Нам придется постараться, чтобы в числах разобраться»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Космос.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Любовь к родине.</a:t>
                      </a:r>
                    </a:p>
                    <a:p>
                      <a:r>
                        <a:rPr lang="ru-RU" dirty="0" smtClean="0"/>
                        <a:t>Уважение</a:t>
                      </a:r>
                      <a:r>
                        <a:rPr lang="ru-RU" baseline="0" dirty="0" smtClean="0"/>
                        <a:t> к истории своего народа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19688"/>
                  </a:ext>
                </a:extLst>
              </a:tr>
              <a:tr h="604832">
                <a:tc>
                  <a:txBody>
                    <a:bodyPr/>
                    <a:lstStyle/>
                    <a:p>
                      <a:r>
                        <a:rPr lang="ru-RU" dirty="0" smtClean="0"/>
                        <a:t>«Влево,</a:t>
                      </a:r>
                      <a:r>
                        <a:rPr lang="ru-RU" baseline="0" dirty="0" smtClean="0"/>
                        <a:t> вправо, сверху, вниз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Путешествие по Волге.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Здоровье.</a:t>
                      </a:r>
                      <a:r>
                        <a:rPr lang="ru-RU" baseline="0" dirty="0" smtClean="0"/>
                        <a:t> Жизнь.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659381"/>
                  </a:ext>
                </a:extLst>
              </a:tr>
              <a:tr h="350419">
                <a:tc>
                  <a:txBody>
                    <a:bodyPr/>
                    <a:lstStyle/>
                    <a:p>
                      <a:r>
                        <a:rPr lang="ru-RU" dirty="0" smtClean="0"/>
                        <a:t>«Всему свое время»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Праздники.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Коллективизм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25628"/>
                  </a:ext>
                </a:extLst>
              </a:tr>
              <a:tr h="350419">
                <a:tc gridSpan="3"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И другие …..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44446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178246"/>
              </p:ext>
            </p:extLst>
          </p:nvPr>
        </p:nvGraphicFramePr>
        <p:xfrm>
          <a:off x="0" y="5055935"/>
          <a:ext cx="9143999" cy="180206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92598">
                  <a:extLst>
                    <a:ext uri="{9D8B030D-6E8A-4147-A177-3AD203B41FA5}">
                      <a16:colId xmlns:a16="http://schemas.microsoft.com/office/drawing/2014/main" val="1688419291"/>
                    </a:ext>
                  </a:extLst>
                </a:gridCol>
                <a:gridCol w="7251401">
                  <a:extLst>
                    <a:ext uri="{9D8B030D-6E8A-4147-A177-3AD203B41FA5}">
                      <a16:colId xmlns:a16="http://schemas.microsoft.com/office/drawing/2014/main" val="2198748793"/>
                    </a:ext>
                  </a:extLst>
                </a:gridCol>
              </a:tblGrid>
              <a:tr h="37306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Интеллектуальные досуги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12816"/>
                  </a:ext>
                </a:extLst>
              </a:tr>
              <a:tr h="37306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Сентябрь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«Алгоритмический экспресс» на старте»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89762"/>
                  </a:ext>
                </a:extLst>
              </a:tr>
              <a:tr h="547703"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«Алгоритмический экспресс» -это занимательный процесс» 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170586"/>
                  </a:ext>
                </a:extLst>
              </a:tr>
              <a:tr h="508231">
                <a:tc>
                  <a:txBody>
                    <a:bodyPr/>
                    <a:lstStyle/>
                    <a:p>
                      <a:r>
                        <a:rPr lang="ru-RU" dirty="0" smtClean="0"/>
                        <a:t>Май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«Скоро в школу!»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177081"/>
                  </a:ext>
                </a:extLst>
              </a:tr>
            </a:tbl>
          </a:graphicData>
        </a:graphic>
      </p:graphicFrame>
      <p:pic>
        <p:nvPicPr>
          <p:cNvPr id="5" name="Picture 2" descr="https://sun1-20.userapi.com/s/v1/ig2/XOGpug6yE_1TRq8rtFmIAwRkCgiXNyht4UbZb6fXVSPWew14iWa5dBcBKxofJYekTI1J44HLPKANLtk2g74nHJra.jpg?size=400x401&amp;quality=95&amp;crop=3,0,957,960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1"/>
            <a:ext cx="1067431" cy="107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1067431" y="107952"/>
            <a:ext cx="76711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2100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Демонстрационный и раздаточный материал (алгоритмы в виде карточек-символов)</a:t>
            </a:r>
            <a:endParaRPr lang="ru-RU" sz="210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950473"/>
              </p:ext>
            </p:extLst>
          </p:nvPr>
        </p:nvGraphicFramePr>
        <p:xfrm>
          <a:off x="6139216" y="1187915"/>
          <a:ext cx="2832907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2907">
                  <a:extLst>
                    <a:ext uri="{9D8B030D-6E8A-4147-A177-3AD203B41FA5}">
                      <a16:colId xmlns:a16="http://schemas.microsoft.com/office/drawing/2014/main" val="2353271129"/>
                    </a:ext>
                  </a:extLst>
                </a:gridCol>
              </a:tblGrid>
              <a:tr h="11372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Алгоритм определения на сколько одно число больше (меньше) другого</a:t>
                      </a:r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6915315"/>
                  </a:ext>
                </a:extLst>
              </a:tr>
            </a:tbl>
          </a:graphicData>
        </a:graphic>
      </p:graphicFrame>
      <p:grpSp>
        <p:nvGrpSpPr>
          <p:cNvPr id="7" name="Группа 6"/>
          <p:cNvGrpSpPr>
            <a:grpSpLocks/>
          </p:cNvGrpSpPr>
          <p:nvPr/>
        </p:nvGrpSpPr>
        <p:grpSpPr>
          <a:xfrm>
            <a:off x="0" y="1059267"/>
            <a:ext cx="6056307" cy="1317368"/>
            <a:chOff x="0" y="0"/>
            <a:chExt cx="12080868" cy="244761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66590"/>
              <a:ext cx="2177549" cy="2181027"/>
            </a:xfrm>
            <a:prstGeom prst="rect">
              <a:avLst/>
            </a:prstGeom>
          </p:spPr>
        </p:pic>
        <p:grpSp>
          <p:nvGrpSpPr>
            <p:cNvPr id="11" name="Группа 10"/>
            <p:cNvGrpSpPr/>
            <p:nvPr/>
          </p:nvGrpSpPr>
          <p:grpSpPr>
            <a:xfrm>
              <a:off x="4671993" y="271416"/>
              <a:ext cx="2177549" cy="2171374"/>
              <a:chOff x="4671993" y="271416"/>
              <a:chExt cx="3822523" cy="3828620"/>
            </a:xfrm>
          </p:grpSpPr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1993" y="271416"/>
                <a:ext cx="3822523" cy="3828620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 rotWithShape="1">
              <a:blip r:embed="rId4"/>
              <a:srcRect r="59699" b="-6228"/>
              <a:stretch/>
            </p:blipFill>
            <p:spPr>
              <a:xfrm>
                <a:off x="5306476" y="2871942"/>
                <a:ext cx="711211" cy="611061"/>
              </a:xfrm>
              <a:prstGeom prst="rect">
                <a:avLst/>
              </a:prstGeom>
            </p:spPr>
          </p:pic>
          <p:pic>
            <p:nvPicPr>
              <p:cNvPr id="40" name="Рисунок 39"/>
              <p:cNvPicPr>
                <a:picLocks noChangeAspect="1"/>
              </p:cNvPicPr>
              <p:nvPr/>
            </p:nvPicPr>
            <p:blipFill rotWithShape="1">
              <a:blip r:embed="rId4"/>
              <a:srcRect l="52632"/>
              <a:stretch/>
            </p:blipFill>
            <p:spPr>
              <a:xfrm>
                <a:off x="7050870" y="2871942"/>
                <a:ext cx="711211" cy="611061"/>
              </a:xfrm>
              <a:prstGeom prst="rect">
                <a:avLst/>
              </a:prstGeom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2353049" y="266590"/>
              <a:ext cx="2129431" cy="2181027"/>
              <a:chOff x="2353049" y="266590"/>
              <a:chExt cx="3822523" cy="3828620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3049" y="266590"/>
                <a:ext cx="3822523" cy="3828620"/>
              </a:xfrm>
              <a:prstGeom prst="rect">
                <a:avLst/>
              </a:prstGeom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6"/>
              <a:srcRect l="25768" t="24063"/>
              <a:stretch/>
            </p:blipFill>
            <p:spPr bwMode="auto">
              <a:xfrm>
                <a:off x="3578618" y="386802"/>
                <a:ext cx="1454333" cy="1479856"/>
              </a:xfrm>
              <a:prstGeom prst="rect">
                <a:avLst/>
              </a:prstGeom>
              <a:noFill/>
            </p:spPr>
          </p:pic>
          <p:sp>
            <p:nvSpPr>
              <p:cNvPr id="21" name="Овал 20"/>
              <p:cNvSpPr/>
              <p:nvPr/>
            </p:nvSpPr>
            <p:spPr>
              <a:xfrm>
                <a:off x="3222427" y="348127"/>
                <a:ext cx="478301" cy="52050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22" name="Группа 21"/>
              <p:cNvGrpSpPr/>
              <p:nvPr/>
            </p:nvGrpSpPr>
            <p:grpSpPr>
              <a:xfrm rot="20278657">
                <a:off x="2634707" y="1273844"/>
                <a:ext cx="1198678" cy="1937803"/>
                <a:chOff x="2634707" y="1273844"/>
                <a:chExt cx="1198678" cy="1937803"/>
              </a:xfrm>
            </p:grpSpPr>
            <p:pic>
              <p:nvPicPr>
                <p:cNvPr id="36" name="Рисунок 35"/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65491" b="47309"/>
                <a:stretch/>
              </p:blipFill>
              <p:spPr>
                <a:xfrm rot="11060661">
                  <a:off x="2740735" y="1551994"/>
                  <a:ext cx="1092650" cy="1659653"/>
                </a:xfrm>
                <a:prstGeom prst="rect">
                  <a:avLst/>
                </a:prstGeom>
              </p:spPr>
            </p:pic>
            <p:sp>
              <p:nvSpPr>
                <p:cNvPr id="37" name="Равнобедренный треугольник 36"/>
                <p:cNvSpPr/>
                <p:nvPr/>
              </p:nvSpPr>
              <p:spPr>
                <a:xfrm rot="18519127">
                  <a:off x="2423692" y="1484859"/>
                  <a:ext cx="745588" cy="323557"/>
                </a:xfrm>
                <a:prstGeom prst="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283006" flipH="1">
                <a:off x="4678679" y="1433695"/>
                <a:ext cx="1215233" cy="1777952"/>
              </a:xfrm>
              <a:prstGeom prst="rect">
                <a:avLst/>
              </a:prstGeom>
            </p:spPr>
          </p:pic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2604890" y="3478177"/>
                <a:ext cx="3274955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18131" y="3519446"/>
                <a:ext cx="3048000" cy="491966"/>
              </a:xfrm>
              <a:prstGeom prst="rect">
                <a:avLst/>
              </a:prstGeom>
            </p:spPr>
          </p:pic>
          <p:cxnSp>
            <p:nvCxnSpPr>
              <p:cNvPr id="26" name="Прямая соединительная линия 25"/>
              <p:cNvCxnSpPr>
                <a:cxnSpLocks/>
              </p:cNvCxnSpPr>
              <p:nvPr/>
            </p:nvCxnSpPr>
            <p:spPr>
              <a:xfrm>
                <a:off x="2877891" y="3189113"/>
                <a:ext cx="0" cy="365760"/>
              </a:xfrm>
              <a:prstGeom prst="line">
                <a:avLst/>
              </a:prstGeom>
              <a:noFill/>
              <a:ln w="698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Прямая соединительная линия 26"/>
              <p:cNvCxnSpPr>
                <a:cxnSpLocks/>
              </p:cNvCxnSpPr>
              <p:nvPr/>
            </p:nvCxnSpPr>
            <p:spPr>
              <a:xfrm>
                <a:off x="3222427" y="3204849"/>
                <a:ext cx="0" cy="365760"/>
              </a:xfrm>
              <a:prstGeom prst="line">
                <a:avLst/>
              </a:prstGeom>
              <a:noFill/>
              <a:ln w="698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Прямая соединительная линия 27"/>
              <p:cNvCxnSpPr>
                <a:cxnSpLocks/>
              </p:cNvCxnSpPr>
              <p:nvPr/>
            </p:nvCxnSpPr>
            <p:spPr>
              <a:xfrm>
                <a:off x="3471938" y="3204849"/>
                <a:ext cx="0" cy="365760"/>
              </a:xfrm>
              <a:prstGeom prst="line">
                <a:avLst/>
              </a:prstGeom>
              <a:noFill/>
              <a:ln w="698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" name="Прямая соединительная линия 28"/>
              <p:cNvCxnSpPr>
                <a:cxnSpLocks/>
              </p:cNvCxnSpPr>
              <p:nvPr/>
            </p:nvCxnSpPr>
            <p:spPr>
              <a:xfrm>
                <a:off x="3815411" y="3204849"/>
                <a:ext cx="0" cy="365760"/>
              </a:xfrm>
              <a:prstGeom prst="line">
                <a:avLst/>
              </a:prstGeom>
              <a:noFill/>
              <a:ln w="698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" name="Прямая соединительная линия 29"/>
              <p:cNvCxnSpPr>
                <a:cxnSpLocks/>
              </p:cNvCxnSpPr>
              <p:nvPr/>
            </p:nvCxnSpPr>
            <p:spPr>
              <a:xfrm>
                <a:off x="4107860" y="3233129"/>
                <a:ext cx="0" cy="365760"/>
              </a:xfrm>
              <a:prstGeom prst="line">
                <a:avLst/>
              </a:prstGeom>
              <a:noFill/>
              <a:ln w="698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" name="Прямая соединительная линия 30"/>
              <p:cNvCxnSpPr>
                <a:cxnSpLocks/>
              </p:cNvCxnSpPr>
              <p:nvPr/>
            </p:nvCxnSpPr>
            <p:spPr>
              <a:xfrm>
                <a:off x="4396379" y="3189113"/>
                <a:ext cx="0" cy="365760"/>
              </a:xfrm>
              <a:prstGeom prst="line">
                <a:avLst/>
              </a:prstGeom>
              <a:noFill/>
              <a:ln w="698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" name="Прямая соединительная линия 31"/>
              <p:cNvCxnSpPr>
                <a:cxnSpLocks/>
              </p:cNvCxnSpPr>
              <p:nvPr/>
            </p:nvCxnSpPr>
            <p:spPr>
              <a:xfrm>
                <a:off x="4653611" y="3189113"/>
                <a:ext cx="0" cy="365760"/>
              </a:xfrm>
              <a:prstGeom prst="line">
                <a:avLst/>
              </a:prstGeom>
              <a:noFill/>
              <a:ln w="698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" name="Прямая соединительная линия 32"/>
              <p:cNvCxnSpPr>
                <a:cxnSpLocks/>
              </p:cNvCxnSpPr>
              <p:nvPr/>
            </p:nvCxnSpPr>
            <p:spPr>
              <a:xfrm>
                <a:off x="4912691" y="3204849"/>
                <a:ext cx="0" cy="365760"/>
              </a:xfrm>
              <a:prstGeom prst="line">
                <a:avLst/>
              </a:prstGeom>
              <a:noFill/>
              <a:ln w="698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Прямая соединительная линия 33"/>
              <p:cNvCxnSpPr>
                <a:cxnSpLocks/>
              </p:cNvCxnSpPr>
              <p:nvPr/>
            </p:nvCxnSpPr>
            <p:spPr>
              <a:xfrm>
                <a:off x="5217491" y="3204849"/>
                <a:ext cx="0" cy="365760"/>
              </a:xfrm>
              <a:prstGeom prst="line">
                <a:avLst/>
              </a:prstGeom>
              <a:noFill/>
              <a:ln w="698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5" name="Прямая соединительная линия 34"/>
              <p:cNvCxnSpPr>
                <a:cxnSpLocks/>
              </p:cNvCxnSpPr>
              <p:nvPr/>
            </p:nvCxnSpPr>
            <p:spPr>
              <a:xfrm>
                <a:off x="5507051" y="3189113"/>
                <a:ext cx="0" cy="365760"/>
              </a:xfrm>
              <a:prstGeom prst="line">
                <a:avLst/>
              </a:prstGeom>
              <a:noFill/>
              <a:ln w="698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3" name="Стрелка: вправо 5"/>
            <p:cNvSpPr/>
            <p:nvPr/>
          </p:nvSpPr>
          <p:spPr>
            <a:xfrm>
              <a:off x="2145646" y="1194063"/>
              <a:ext cx="321545" cy="267556"/>
            </a:xfrm>
            <a:prstGeom prst="rightArrow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54105" y="1156793"/>
              <a:ext cx="341406" cy="30482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68021" y="0"/>
              <a:ext cx="2365146" cy="244279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51243" y="1194063"/>
              <a:ext cx="341406" cy="304826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598553" y="243015"/>
              <a:ext cx="2482315" cy="2199775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84914" y="1119291"/>
              <a:ext cx="341406" cy="304826"/>
            </a:xfrm>
            <a:prstGeom prst="rect">
              <a:avLst/>
            </a:prstGeom>
          </p:spPr>
        </p:pic>
      </p:grpSp>
      <p:pic>
        <p:nvPicPr>
          <p:cNvPr id="44" name="Рисунок 43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2" t="39001" r="27419" b="38660"/>
          <a:stretch/>
        </p:blipFill>
        <p:spPr bwMode="auto">
          <a:xfrm>
            <a:off x="0" y="2835732"/>
            <a:ext cx="6139216" cy="1673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822008"/>
              </p:ext>
            </p:extLst>
          </p:nvPr>
        </p:nvGraphicFramePr>
        <p:xfrm>
          <a:off x="6154557" y="2930956"/>
          <a:ext cx="2832907" cy="113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2907">
                  <a:extLst>
                    <a:ext uri="{9D8B030D-6E8A-4147-A177-3AD203B41FA5}">
                      <a16:colId xmlns:a16="http://schemas.microsoft.com/office/drawing/2014/main" val="2353271129"/>
                    </a:ext>
                  </a:extLst>
                </a:gridCol>
              </a:tblGrid>
              <a:tr h="11372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Алгоритм составления загадок на базе поиска сходств и различий</a:t>
                      </a:r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6915315"/>
                  </a:ext>
                </a:extLst>
              </a:tr>
            </a:tbl>
          </a:graphicData>
        </a:graphic>
      </p:graphicFrame>
      <p:pic>
        <p:nvPicPr>
          <p:cNvPr id="46" name="Рисунок 45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4" t="32270" r="23982" b="46477"/>
          <a:stretch/>
        </p:blipFill>
        <p:spPr bwMode="auto">
          <a:xfrm>
            <a:off x="0" y="4528251"/>
            <a:ext cx="6685773" cy="1637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487185"/>
              </p:ext>
            </p:extLst>
          </p:nvPr>
        </p:nvGraphicFramePr>
        <p:xfrm>
          <a:off x="6682648" y="4657421"/>
          <a:ext cx="2458227" cy="113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8227">
                  <a:extLst>
                    <a:ext uri="{9D8B030D-6E8A-4147-A177-3AD203B41FA5}">
                      <a16:colId xmlns:a16="http://schemas.microsoft.com/office/drawing/2014/main" val="2353271129"/>
                    </a:ext>
                  </a:extLst>
                </a:gridCol>
              </a:tblGrid>
              <a:tr h="11372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Алгоритм действий для правильного общения</a:t>
                      </a:r>
                      <a:endParaRPr lang="ru-RU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6915315"/>
                  </a:ext>
                </a:extLst>
              </a:tr>
            </a:tbl>
          </a:graphicData>
        </a:graphic>
      </p:graphicFrame>
      <p:pic>
        <p:nvPicPr>
          <p:cNvPr id="41" name="Picture 2" descr="https://sun1-20.userapi.com/s/v1/ig2/XOGpug6yE_1TRq8rtFmIAwRkCgiXNyht4UbZb6fXVSPWew14iWa5dBcBKxofJYekTI1J44HLPKANLtk2g74nHJra.jpg?size=400x401&amp;quality=95&amp;crop=3,0,957,960&amp;ava=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1"/>
            <a:ext cx="1067431" cy="107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9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1259632" y="211533"/>
            <a:ext cx="897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2800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 результатах … </a:t>
            </a:r>
            <a:endParaRPr lang="ru-RU" sz="280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90622990"/>
              </p:ext>
            </p:extLst>
          </p:nvPr>
        </p:nvGraphicFramePr>
        <p:xfrm>
          <a:off x="0" y="211533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s://sun1-20.userapi.com/s/v1/ig2/XOGpug6yE_1TRq8rtFmIAwRkCgiXNyht4UbZb6fXVSPWew14iWa5dBcBKxofJYekTI1J44HLPKANLtk2g74nHJra.jpg?size=400x401&amp;quality=95&amp;crop=3,0,957,960&amp;ava=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1"/>
            <a:ext cx="1067431" cy="107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DB6187-CF3D-4345-8DBD-BB5D8B1982E9}"/>
              </a:ext>
            </a:extLst>
          </p:cNvPr>
          <p:cNvSpPr/>
          <p:nvPr/>
        </p:nvSpPr>
        <p:spPr>
          <a:xfrm>
            <a:off x="0" y="1"/>
            <a:ext cx="9227735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48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D3BC7-EE9D-45F7-ACC3-E56B4155579D}"/>
              </a:ext>
            </a:extLst>
          </p:cNvPr>
          <p:cNvSpPr txBox="1"/>
          <p:nvPr/>
        </p:nvSpPr>
        <p:spPr>
          <a:xfrm>
            <a:off x="1259632" y="82288"/>
            <a:ext cx="5829163" cy="124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0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76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Простейший алгоритм - порядок </a:t>
            </a:r>
            <a:r>
              <a:rPr lang="ru-RU" sz="1876" b="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действий в познавательно-исследовательской и речевой деятельности </a:t>
            </a:r>
            <a:endParaRPr lang="ru-RU" sz="1876" b="1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0AEBA-7596-4804-AF04-F19764B4BFB7}"/>
              </a:ext>
            </a:extLst>
          </p:cNvPr>
          <p:cNvSpPr txBox="1"/>
          <p:nvPr/>
        </p:nvSpPr>
        <p:spPr>
          <a:xfrm>
            <a:off x="4085135" y="979525"/>
            <a:ext cx="3827392" cy="1018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1042" indent="-201042" defTabSz="68504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Необходим для проживания ребенком ситуаций и решения жизненных ситуаций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F121B26-6240-4A3C-9EB9-B56F1F5480CC}"/>
              </a:ext>
            </a:extLst>
          </p:cNvPr>
          <p:cNvSpPr/>
          <p:nvPr/>
        </p:nvSpPr>
        <p:spPr>
          <a:xfrm flipH="1">
            <a:off x="4397902" y="3704495"/>
            <a:ext cx="53612" cy="2234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48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36E0A41-47A6-4D33-A498-D024292FF9DA}"/>
              </a:ext>
            </a:extLst>
          </p:cNvPr>
          <p:cNvSpPr/>
          <p:nvPr/>
        </p:nvSpPr>
        <p:spPr>
          <a:xfrm rot="6523896" flipH="1">
            <a:off x="1882158" y="-163327"/>
            <a:ext cx="53612" cy="3854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48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4969812-B603-475A-967A-B62932514A55}"/>
              </a:ext>
            </a:extLst>
          </p:cNvPr>
          <p:cNvSpPr/>
          <p:nvPr/>
        </p:nvSpPr>
        <p:spPr>
          <a:xfrm rot="15316162" flipH="1">
            <a:off x="7142823" y="-84293"/>
            <a:ext cx="53612" cy="3974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48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FEC7AA8-71B6-4211-BBB3-9913B26E6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037" y="3032743"/>
            <a:ext cx="633093" cy="63309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90C4F6-A4AC-4517-9632-18CF87EF329E}"/>
              </a:ext>
            </a:extLst>
          </p:cNvPr>
          <p:cNvSpPr/>
          <p:nvPr/>
        </p:nvSpPr>
        <p:spPr>
          <a:xfrm>
            <a:off x="3178957" y="2967008"/>
            <a:ext cx="2096289" cy="669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11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C97D80A6-DAF7-427C-9C17-BC35FEB79CCD}"/>
              </a:ext>
            </a:extLst>
          </p:cNvPr>
          <p:cNvSpPr/>
          <p:nvPr/>
        </p:nvSpPr>
        <p:spPr>
          <a:xfrm>
            <a:off x="1776006" y="2348867"/>
            <a:ext cx="5553449" cy="1606064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/>
            <a:endParaRPr lang="ru-RU" sz="1348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B6278F-FC38-4241-AB3E-3BCC0530152C}"/>
              </a:ext>
            </a:extLst>
          </p:cNvPr>
          <p:cNvSpPr txBox="1"/>
          <p:nvPr/>
        </p:nvSpPr>
        <p:spPr>
          <a:xfrm>
            <a:off x="1560886" y="2459198"/>
            <a:ext cx="5983688" cy="117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0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45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«АЛГОРИТМИЧЕСКИЙ ЭКСПРЕСС» ДЛЯ ПОДГОТОВКИ ДОШКОЛЬНИКОВ К ШКОЛЕ</a:t>
            </a:r>
            <a:endParaRPr lang="ru-RU" sz="2345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BD3BC7-EE9D-45F7-ACC3-E56B4155579D}"/>
              </a:ext>
            </a:extLst>
          </p:cNvPr>
          <p:cNvSpPr txBox="1"/>
          <p:nvPr/>
        </p:nvSpPr>
        <p:spPr>
          <a:xfrm>
            <a:off x="-677960" y="3920091"/>
            <a:ext cx="3735795" cy="66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0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76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Занимательная деятельность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C0AEBA-7596-4804-AF04-F19764B4BFB7}"/>
              </a:ext>
            </a:extLst>
          </p:cNvPr>
          <p:cNvSpPr txBox="1"/>
          <p:nvPr/>
        </p:nvSpPr>
        <p:spPr>
          <a:xfrm>
            <a:off x="458253" y="4758990"/>
            <a:ext cx="3738413" cy="16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1042" indent="-201042" defTabSz="68504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Ситуации-проблемы;</a:t>
            </a:r>
          </a:p>
          <a:p>
            <a:pPr marL="201042" indent="-201042" defTabSz="68504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Ситуации-игры;</a:t>
            </a:r>
          </a:p>
          <a:p>
            <a:pPr marL="201042" indent="-201042" defTabSz="68504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Ситуации-упражнения;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01042" indent="-201042" defTabSz="68504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Ситуации-соревнования;</a:t>
            </a:r>
          </a:p>
          <a:p>
            <a:pPr marL="201042" indent="-201042" defTabSz="68504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Ситуации-оценки.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BD3BC7-EE9D-45F7-ACC3-E56B4155579D}"/>
              </a:ext>
            </a:extLst>
          </p:cNvPr>
          <p:cNvSpPr txBox="1"/>
          <p:nvPr/>
        </p:nvSpPr>
        <p:spPr>
          <a:xfrm>
            <a:off x="4277965" y="3980126"/>
            <a:ext cx="2622619" cy="124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0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76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Современные тренды дошкольного образования</a:t>
            </a:r>
          </a:p>
        </p:txBody>
      </p:sp>
      <p:pic>
        <p:nvPicPr>
          <p:cNvPr id="24602" name="Picture 26" descr="https://ut.service-now.com/6cad132ddbe1d190004d4a28139619de.iix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24" y="5192392"/>
            <a:ext cx="1257791" cy="126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16" name="Picture 40" descr="https://sp22msk.ru/medical_tourism/alrtm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617" y="177610"/>
            <a:ext cx="942103" cy="94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41294444"/>
              </p:ext>
            </p:extLst>
          </p:nvPr>
        </p:nvGraphicFramePr>
        <p:xfrm>
          <a:off x="6521956" y="1380601"/>
          <a:ext cx="2857189" cy="457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4624" name="Picture 48" descr="https://activekids.pro/wp-content/uploads/2022/12/2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5" y="2773270"/>
            <a:ext cx="1056648" cy="105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sun1-20.userapi.com/s/v1/ig2/XOGpug6yE_1TRq8rtFmIAwRkCgiXNyht4UbZb6fXVSPWew14iWa5dBcBKxofJYekTI1J44HLPKANLtk2g74nHJra.jpg?size=400x401&amp;quality=95&amp;crop=3,0,957,960&amp;ava=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1"/>
            <a:ext cx="1067431" cy="107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1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561796" y="-23751"/>
            <a:ext cx="3842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ctr"/>
            <a:r>
              <a:rPr lang="ru-RU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НАШЕ ВРЕМЯ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FD37A414-9FEF-44FD-967B-69549C077ADF}"/>
              </a:ext>
            </a:extLst>
          </p:cNvPr>
          <p:cNvSpPr/>
          <p:nvPr/>
        </p:nvSpPr>
        <p:spPr>
          <a:xfrm>
            <a:off x="521816" y="1688998"/>
            <a:ext cx="570035" cy="60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>
              <a:defRPr/>
            </a:pPr>
            <a:endParaRPr lang="ru-RU" sz="1348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6881586-EF51-44A3-9463-D38BF2BE5FFF}"/>
              </a:ext>
            </a:extLst>
          </p:cNvPr>
          <p:cNvSpPr/>
          <p:nvPr/>
        </p:nvSpPr>
        <p:spPr>
          <a:xfrm>
            <a:off x="6674145" y="1761263"/>
            <a:ext cx="570035" cy="60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>
              <a:defRPr/>
            </a:pPr>
            <a:endParaRPr lang="ru-RU" sz="1348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429D86B9-A079-4A73-8F5B-C70D081EEEB7}"/>
              </a:ext>
            </a:extLst>
          </p:cNvPr>
          <p:cNvSpPr/>
          <p:nvPr/>
        </p:nvSpPr>
        <p:spPr>
          <a:xfrm>
            <a:off x="4555140" y="1728083"/>
            <a:ext cx="570035" cy="60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>
              <a:defRPr/>
            </a:pPr>
            <a:endParaRPr lang="ru-RU" sz="1348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68A315-D170-4B05-9484-B1B43D2926E5}"/>
              </a:ext>
            </a:extLst>
          </p:cNvPr>
          <p:cNvSpPr txBox="1"/>
          <p:nvPr/>
        </p:nvSpPr>
        <p:spPr>
          <a:xfrm>
            <a:off x="4686753" y="1914909"/>
            <a:ext cx="392776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045">
              <a:defRPr/>
            </a:pPr>
            <a:r>
              <a:rPr lang="ru-RU" sz="1048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C1A051-CE31-485B-94F2-06DE878F6D43}"/>
              </a:ext>
            </a:extLst>
          </p:cNvPr>
          <p:cNvSpPr txBox="1"/>
          <p:nvPr/>
        </p:nvSpPr>
        <p:spPr>
          <a:xfrm>
            <a:off x="2679980" y="1870999"/>
            <a:ext cx="392776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045">
              <a:defRPr/>
            </a:pPr>
            <a:r>
              <a:rPr lang="ru-RU" sz="1048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88033250"/>
              </p:ext>
            </p:extLst>
          </p:nvPr>
        </p:nvGraphicFramePr>
        <p:xfrm>
          <a:off x="295906" y="1340768"/>
          <a:ext cx="87816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6676138" y="1171766"/>
            <a:ext cx="2132038" cy="2268562"/>
            <a:chOff x="2993725" y="300540"/>
            <a:chExt cx="1818155" cy="193457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993725" y="300540"/>
              <a:ext cx="889098" cy="12647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/>
            <p:cNvSpPr txBox="1"/>
            <p:nvPr/>
          </p:nvSpPr>
          <p:spPr>
            <a:xfrm>
              <a:off x="3076413" y="970346"/>
              <a:ext cx="1735467" cy="12647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50" tIns="20850" rIns="20850" bIns="20850" numCol="1" spcCol="1270" anchor="t" anchorCtr="0">
              <a:noAutofit/>
            </a:bodyPr>
            <a:lstStyle/>
            <a:p>
              <a:pPr algn="just"/>
              <a:r>
                <a:rPr lang="ru-RU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Гибкая занятость – новые бизнес-модели</a:t>
              </a:r>
            </a:p>
            <a:p>
              <a:pPr defTabSz="36485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" name="Правая фигурная скобка 3"/>
          <p:cNvSpPr/>
          <p:nvPr/>
        </p:nvSpPr>
        <p:spPr>
          <a:xfrm rot="5400000">
            <a:off x="4066817" y="118653"/>
            <a:ext cx="675515" cy="7765515"/>
          </a:xfrm>
          <a:prstGeom prst="rightBrac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111">
              <a:solidFill>
                <a:srgbClr val="00206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36637" y="4338172"/>
            <a:ext cx="7535868" cy="784356"/>
            <a:chOff x="1317441" y="422730"/>
            <a:chExt cx="1980992" cy="329501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704176" y="422730"/>
              <a:ext cx="1594257" cy="172829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/>
            <p:cNvSpPr txBox="1"/>
            <p:nvPr/>
          </p:nvSpPr>
          <p:spPr>
            <a:xfrm>
              <a:off x="1317441" y="1989452"/>
              <a:ext cx="1743054" cy="1728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699" tIns="41699" rIns="41699" bIns="41699" numCol="1" spcCol="1270" anchor="t" anchorCtr="0">
              <a:noAutofit/>
            </a:bodyPr>
            <a:lstStyle/>
            <a:p>
              <a:pPr defTabSz="72970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42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СОВРЕМЕННЫЕ КОМПЕТЕНЦИИ </a:t>
              </a:r>
            </a:p>
            <a:p>
              <a:pPr defTabSz="72970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42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ЧЕЛОВЕКА </a:t>
              </a:r>
              <a:r>
                <a:rPr lang="en-US" sz="1642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XXI</a:t>
              </a:r>
              <a:r>
                <a:rPr lang="ru-RU" sz="1642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ВЕКА</a:t>
              </a:r>
              <a:endParaRPr lang="ru-RU" sz="1642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25604" name="Picture 4" descr="https://catherineasquithgallery.com/uploads/posts/2021-02/1613643089_21-p-fon-dlya-prezentatsii-strelki-22.pn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894"/>
          <a:stretch/>
        </p:blipFill>
        <p:spPr bwMode="auto">
          <a:xfrm>
            <a:off x="3520261" y="4886860"/>
            <a:ext cx="2069757" cy="72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762233" y="4785820"/>
            <a:ext cx="6630731" cy="41140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699" tIns="41699" rIns="41699" bIns="41699" numCol="1" spcCol="1270" anchor="t" anchorCtr="0">
            <a:noAutofit/>
          </a:bodyPr>
          <a:lstStyle/>
          <a:p>
            <a:pPr defTabSz="72970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42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НОВЫЕ ЦЕЛИ И ЗАДАЧИ</a:t>
            </a:r>
          </a:p>
          <a:p>
            <a:pPr defTabSz="72970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42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ПЕРЕД ОБРАЗОВАНИЕМ</a:t>
            </a:r>
            <a:endParaRPr lang="ru-RU" sz="1642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Picture 2" descr="https://sun1-20.userapi.com/s/v1/ig2/XOGpug6yE_1TRq8rtFmIAwRkCgiXNyht4UbZb6fXVSPWew14iWa5dBcBKxofJYekTI1J44HLPKANLtk2g74nHJra.jpg?size=400x401&amp;quality=95&amp;crop=3,0,957,960&amp;ava=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1"/>
            <a:ext cx="1067431" cy="107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5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1187624" y="-230064"/>
            <a:ext cx="5639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ПОЧЕМУ ИМЕННО </a:t>
            </a:r>
            <a:endParaRPr lang="ru-RU" dirty="0" smtClean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ДОШКОЛЬНОМ ДЕТСТВЕ?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FD37A414-9FEF-44FD-967B-69549C077ADF}"/>
              </a:ext>
            </a:extLst>
          </p:cNvPr>
          <p:cNvSpPr/>
          <p:nvPr/>
        </p:nvSpPr>
        <p:spPr>
          <a:xfrm>
            <a:off x="521816" y="1688998"/>
            <a:ext cx="570035" cy="60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>
              <a:defRPr/>
            </a:pPr>
            <a:endParaRPr lang="ru-RU" sz="1348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6881586-EF51-44A3-9463-D38BF2BE5FFF}"/>
              </a:ext>
            </a:extLst>
          </p:cNvPr>
          <p:cNvSpPr/>
          <p:nvPr/>
        </p:nvSpPr>
        <p:spPr>
          <a:xfrm>
            <a:off x="6674145" y="1761263"/>
            <a:ext cx="570035" cy="60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>
              <a:defRPr/>
            </a:pPr>
            <a:endParaRPr lang="ru-RU" sz="1348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429D86B9-A079-4A73-8F5B-C70D081EEEB7}"/>
              </a:ext>
            </a:extLst>
          </p:cNvPr>
          <p:cNvSpPr/>
          <p:nvPr/>
        </p:nvSpPr>
        <p:spPr>
          <a:xfrm>
            <a:off x="4555140" y="1728083"/>
            <a:ext cx="570035" cy="60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>
              <a:defRPr/>
            </a:pPr>
            <a:endParaRPr lang="ru-RU" sz="1348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68A315-D170-4B05-9484-B1B43D2926E5}"/>
              </a:ext>
            </a:extLst>
          </p:cNvPr>
          <p:cNvSpPr txBox="1"/>
          <p:nvPr/>
        </p:nvSpPr>
        <p:spPr>
          <a:xfrm>
            <a:off x="4686753" y="1914909"/>
            <a:ext cx="392776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045">
              <a:defRPr/>
            </a:pPr>
            <a:r>
              <a:rPr lang="ru-RU" sz="1048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C1A051-CE31-485B-94F2-06DE878F6D43}"/>
              </a:ext>
            </a:extLst>
          </p:cNvPr>
          <p:cNvSpPr txBox="1"/>
          <p:nvPr/>
        </p:nvSpPr>
        <p:spPr>
          <a:xfrm>
            <a:off x="2679980" y="1870999"/>
            <a:ext cx="392776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045">
              <a:defRPr/>
            </a:pPr>
            <a:r>
              <a:rPr lang="ru-RU" sz="1048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07810" y="4338171"/>
            <a:ext cx="6064694" cy="4114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07454065"/>
              </p:ext>
            </p:extLst>
          </p:nvPr>
        </p:nvGraphicFramePr>
        <p:xfrm>
          <a:off x="128314" y="1412776"/>
          <a:ext cx="8908182" cy="4908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https://sun1-20.userapi.com/s/v1/ig2/XOGpug6yE_1TRq8rtFmIAwRkCgiXNyht4UbZb6fXVSPWew14iWa5dBcBKxofJYekTI1J44HLPKANLtk2g74nHJra.jpg?size=400x401&amp;quality=95&amp;crop=3,0,957,960&amp;ava=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1"/>
            <a:ext cx="1067431" cy="107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4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1222936" y="-273352"/>
            <a:ext cx="7713186" cy="139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defTabSz="6850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1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11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11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УТВЕРЖДЕНИЕ ВЕДУЩИХ </a:t>
            </a:r>
            <a:endParaRPr lang="ru-RU" sz="2111" dirty="0" smtClean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  <a:p>
            <a:pPr defTabSz="6850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1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ОТЕЧЕСТВЕННЫХ</a:t>
            </a:r>
            <a:r>
              <a:rPr lang="ru-RU" sz="211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 </a:t>
            </a:r>
            <a:r>
              <a:rPr lang="ru-RU" sz="211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ПЕДАГОГОВ</a:t>
            </a:r>
            <a:r>
              <a:rPr lang="ru-RU" sz="211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, </a:t>
            </a:r>
            <a:endParaRPr lang="ru-RU" sz="2111" dirty="0" smtClean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  <a:p>
            <a:pPr defTabSz="6850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11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ПСИХОЛОГОВ</a:t>
            </a:r>
            <a:endParaRPr lang="ru-RU" sz="2111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6881586-EF51-44A3-9463-D38BF2BE5FFF}"/>
              </a:ext>
            </a:extLst>
          </p:cNvPr>
          <p:cNvSpPr/>
          <p:nvPr/>
        </p:nvSpPr>
        <p:spPr>
          <a:xfrm>
            <a:off x="6674145" y="1761263"/>
            <a:ext cx="570035" cy="60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>
              <a:defRPr/>
            </a:pPr>
            <a:endParaRPr lang="ru-RU" sz="1348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429D86B9-A079-4A73-8F5B-C70D081EEEB7}"/>
              </a:ext>
            </a:extLst>
          </p:cNvPr>
          <p:cNvSpPr/>
          <p:nvPr/>
        </p:nvSpPr>
        <p:spPr>
          <a:xfrm>
            <a:off x="4555140" y="1728083"/>
            <a:ext cx="570035" cy="60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>
              <a:defRPr/>
            </a:pPr>
            <a:endParaRPr lang="ru-RU" sz="1348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68A315-D170-4B05-9484-B1B43D2926E5}"/>
              </a:ext>
            </a:extLst>
          </p:cNvPr>
          <p:cNvSpPr txBox="1"/>
          <p:nvPr/>
        </p:nvSpPr>
        <p:spPr>
          <a:xfrm>
            <a:off x="4686753" y="1914909"/>
            <a:ext cx="392776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045">
              <a:defRPr/>
            </a:pPr>
            <a:r>
              <a:rPr lang="ru-RU" sz="1048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C1A051-CE31-485B-94F2-06DE878F6D43}"/>
              </a:ext>
            </a:extLst>
          </p:cNvPr>
          <p:cNvSpPr txBox="1"/>
          <p:nvPr/>
        </p:nvSpPr>
        <p:spPr>
          <a:xfrm>
            <a:off x="2679980" y="1870999"/>
            <a:ext cx="392776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045">
              <a:defRPr/>
            </a:pPr>
            <a:r>
              <a:rPr lang="ru-RU" sz="1048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07810" y="4338171"/>
            <a:ext cx="6064694" cy="4114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оугольник 17"/>
          <p:cNvSpPr/>
          <p:nvPr/>
        </p:nvSpPr>
        <p:spPr>
          <a:xfrm>
            <a:off x="1261465" y="4900680"/>
            <a:ext cx="2133599" cy="1097278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C0AEBA-7596-4804-AF04-F19764B4BFB7}"/>
              </a:ext>
            </a:extLst>
          </p:cNvPr>
          <p:cNvSpPr txBox="1"/>
          <p:nvPr/>
        </p:nvSpPr>
        <p:spPr>
          <a:xfrm>
            <a:off x="132309" y="5243855"/>
            <a:ext cx="8951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0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Алгоритмическую деятельность </a:t>
            </a:r>
          </a:p>
          <a:p>
            <a:pPr algn="ctr" defTabSz="6850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необходимо включать на уровне дошкольного образования, поскольку дети овладевают и пользуются алгоритмами, начиная с самого раннего детства. </a:t>
            </a:r>
          </a:p>
        </p:txBody>
      </p:sp>
      <p:pic>
        <p:nvPicPr>
          <p:cNvPr id="24578" name="Picture 2" descr="https://media.theatre.ru/photo_src/71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50" y="2323223"/>
            <a:ext cx="1803259" cy="273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796" y="1337379"/>
            <a:ext cx="35445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Виленкин Наум Яковлевич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</a:p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советский математик, </a:t>
            </a:r>
          </a:p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популяризатор математики</a:t>
            </a:r>
            <a:endParaRPr lang="ru-RU" sz="1600" dirty="0"/>
          </a:p>
        </p:txBody>
      </p:sp>
      <p:pic>
        <p:nvPicPr>
          <p:cNvPr id="24580" name="Picture 4" descr="https://s3.famous-scientists.ru/thumbs/2023/03/thumb_63ff563fbb7f3.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03" y="2289876"/>
            <a:ext cx="2263949" cy="275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931488" y="954636"/>
            <a:ext cx="41113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Царева Светлана Евгеньевна,</a:t>
            </a:r>
          </a:p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К.п.н, доцент, профессор кафедры</a:t>
            </a:r>
          </a:p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высшей математики и кафедры дошкольной</a:t>
            </a:r>
          </a:p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педагогики и психологии НГПУ </a:t>
            </a:r>
          </a:p>
        </p:txBody>
      </p:sp>
      <p:pic>
        <p:nvPicPr>
          <p:cNvPr id="14" name="Picture 2" descr="https://sun1-20.userapi.com/s/v1/ig2/XOGpug6yE_1TRq8rtFmIAwRkCgiXNyht4UbZb6fXVSPWew14iWa5dBcBKxofJYekTI1J44HLPKANLtk2g74nHJra.jpg?size=400x401&amp;quality=95&amp;crop=3,0,957,960&amp;ava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1"/>
            <a:ext cx="1067431" cy="107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499028" y="-111229"/>
            <a:ext cx="7713186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ctr"/>
            <a:r>
              <a:rPr lang="ru-RU" sz="211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211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11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ВЗАИМОСВЯЗЬ И ВЗАИМОЗАВИСИМОСТЬ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FD37A414-9FEF-44FD-967B-69549C077ADF}"/>
              </a:ext>
            </a:extLst>
          </p:cNvPr>
          <p:cNvSpPr/>
          <p:nvPr/>
        </p:nvSpPr>
        <p:spPr>
          <a:xfrm>
            <a:off x="521816" y="1688998"/>
            <a:ext cx="570035" cy="60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>
              <a:defRPr/>
            </a:pPr>
            <a:endParaRPr lang="ru-RU" sz="1348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6881586-EF51-44A3-9463-D38BF2BE5FFF}"/>
              </a:ext>
            </a:extLst>
          </p:cNvPr>
          <p:cNvSpPr/>
          <p:nvPr/>
        </p:nvSpPr>
        <p:spPr>
          <a:xfrm>
            <a:off x="6674145" y="1761263"/>
            <a:ext cx="570035" cy="60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>
              <a:defRPr/>
            </a:pPr>
            <a:endParaRPr lang="ru-RU" sz="1348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429D86B9-A079-4A73-8F5B-C70D081EEEB7}"/>
              </a:ext>
            </a:extLst>
          </p:cNvPr>
          <p:cNvSpPr/>
          <p:nvPr/>
        </p:nvSpPr>
        <p:spPr>
          <a:xfrm>
            <a:off x="4555140" y="1728083"/>
            <a:ext cx="570035" cy="60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>
              <a:defRPr/>
            </a:pPr>
            <a:endParaRPr lang="ru-RU" sz="1348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68A315-D170-4B05-9484-B1B43D2926E5}"/>
              </a:ext>
            </a:extLst>
          </p:cNvPr>
          <p:cNvSpPr txBox="1"/>
          <p:nvPr/>
        </p:nvSpPr>
        <p:spPr>
          <a:xfrm>
            <a:off x="4686753" y="1914909"/>
            <a:ext cx="392776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045">
              <a:defRPr/>
            </a:pPr>
            <a:r>
              <a:rPr lang="ru-RU" sz="1048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C1A051-CE31-485B-94F2-06DE878F6D43}"/>
              </a:ext>
            </a:extLst>
          </p:cNvPr>
          <p:cNvSpPr txBox="1"/>
          <p:nvPr/>
        </p:nvSpPr>
        <p:spPr>
          <a:xfrm>
            <a:off x="2679980" y="1870999"/>
            <a:ext cx="392776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045">
              <a:defRPr/>
            </a:pPr>
            <a:r>
              <a:rPr lang="ru-RU" sz="1048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07810" y="4338171"/>
            <a:ext cx="6064694" cy="4114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20699392"/>
              </p:ext>
            </p:extLst>
          </p:nvPr>
        </p:nvGraphicFramePr>
        <p:xfrm>
          <a:off x="521817" y="1268760"/>
          <a:ext cx="4178979" cy="4694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Группа 16"/>
          <p:cNvGrpSpPr/>
          <p:nvPr/>
        </p:nvGrpSpPr>
        <p:grpSpPr>
          <a:xfrm>
            <a:off x="2475938" y="3892847"/>
            <a:ext cx="2364219" cy="1540918"/>
            <a:chOff x="3182379" y="730695"/>
            <a:chExt cx="2016153" cy="131406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379046" y="1109022"/>
              <a:ext cx="1819486" cy="935734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3182379" y="730695"/>
              <a:ext cx="1819486" cy="5040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549" tIns="62549" rIns="62549" bIns="62549" numCol="1" spcCol="1270" anchor="ctr" anchorCtr="0">
              <a:noAutofit/>
            </a:bodyPr>
            <a:lstStyle/>
            <a:p>
              <a:pPr marL="0" lvl="1" defTabSz="729709">
                <a:spcBef>
                  <a:spcPct val="0"/>
                </a:spcBef>
              </a:pPr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Готовность</a:t>
              </a:r>
              <a:r>
                <a:rPr lang="ru-RU" sz="1407" dirty="0">
                  <a:latin typeface="Verdana" panose="020B0604030504040204" pitchFamily="34" charset="0"/>
                  <a:ea typeface="Verdana" panose="020B0604030504040204" pitchFamily="34" charset="0"/>
                </a:rPr>
                <a:t> к </a:t>
              </a:r>
              <a:r>
                <a:rPr lang="ru-RU" sz="1600" dirty="0">
                  <a:latin typeface="Verdana" panose="020B0604030504040204" pitchFamily="34" charset="0"/>
                  <a:ea typeface="Verdana" panose="020B0604030504040204" pitchFamily="34" charset="0"/>
                </a:rPr>
                <a:t>коммуникации, подбор средств для коммуникации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491881" y="5258969"/>
            <a:ext cx="2133599" cy="591075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2549" tIns="62549" rIns="62549" bIns="62549" numCol="1" spcCol="1270" anchor="ctr" anchorCtr="0">
            <a:noAutofit/>
          </a:bodyPr>
          <a:lstStyle/>
          <a:p>
            <a:pPr marL="0" lvl="1" defTabSz="729709">
              <a:spcBef>
                <a:spcPct val="0"/>
              </a:spcBef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Принятие общих целей, социальное взаимодействие, самостоятельность и инициативность</a:t>
            </a:r>
          </a:p>
        </p:txBody>
      </p:sp>
      <p:sp>
        <p:nvSpPr>
          <p:cNvPr id="24" name="Стрелка вверх 23"/>
          <p:cNvSpPr/>
          <p:nvPr/>
        </p:nvSpPr>
        <p:spPr>
          <a:xfrm flipH="1">
            <a:off x="414759" y="2065590"/>
            <a:ext cx="122821" cy="2657259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111"/>
          </a:p>
        </p:txBody>
      </p:sp>
      <p:sp>
        <p:nvSpPr>
          <p:cNvPr id="7" name="Прямоугольник 6"/>
          <p:cNvSpPr/>
          <p:nvPr/>
        </p:nvSpPr>
        <p:spPr>
          <a:xfrm>
            <a:off x="90112" y="1268760"/>
            <a:ext cx="340445" cy="3990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11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компетенции</a:t>
            </a:r>
          </a:p>
        </p:txBody>
      </p:sp>
      <p:sp>
        <p:nvSpPr>
          <p:cNvPr id="26" name="Стрелка вверх 25"/>
          <p:cNvSpPr/>
          <p:nvPr/>
        </p:nvSpPr>
        <p:spPr>
          <a:xfrm rot="10800000" flipH="1">
            <a:off x="4727863" y="2396327"/>
            <a:ext cx="162174" cy="2353253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111"/>
          </a:p>
        </p:txBody>
      </p:sp>
      <p:sp>
        <p:nvSpPr>
          <p:cNvPr id="27" name="Прямоугольник 26"/>
          <p:cNvSpPr/>
          <p:nvPr/>
        </p:nvSpPr>
        <p:spPr>
          <a:xfrm rot="10800000">
            <a:off x="5014948" y="1870999"/>
            <a:ext cx="266953" cy="3663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11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и операции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00833" y="2569117"/>
            <a:ext cx="3643167" cy="3428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r>
              <a:rPr lang="ru-RU" sz="1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Простейшие алгоритмы:</a:t>
            </a:r>
          </a:p>
          <a:p>
            <a:pPr marL="335070" indent="-335070">
              <a:buFontTx/>
              <a:buChar char="-"/>
            </a:pP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Алгоритм сравнения чисел;</a:t>
            </a:r>
          </a:p>
          <a:p>
            <a:pPr marL="335070" indent="-335070">
              <a:buFontTx/>
              <a:buChar char="-"/>
            </a:pP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Алгоритм определения «на сколько больше (меньше)»;</a:t>
            </a:r>
          </a:p>
          <a:p>
            <a:pPr marL="335070" indent="-335070">
              <a:buFontTx/>
              <a:buChar char="-"/>
            </a:pP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Алгоритм составления маршрута;</a:t>
            </a:r>
          </a:p>
          <a:p>
            <a:pPr marL="335070" indent="-335070">
              <a:buFontTx/>
              <a:buChar char="-"/>
            </a:pP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Алгоритм составления задач;</a:t>
            </a:r>
          </a:p>
          <a:p>
            <a:pPr marL="335070" indent="-335070">
              <a:buFontTx/>
              <a:buChar char="-"/>
            </a:pP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Алгоритм определения звуковой</a:t>
            </a:r>
          </a:p>
          <a:p>
            <a:pPr marL="335070" indent="-335070">
              <a:buFontTx/>
              <a:buChar char="-"/>
            </a:pP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характеристики </a:t>
            </a:r>
          </a:p>
          <a:p>
            <a:pPr marL="335070" indent="-335070">
              <a:buFontTx/>
              <a:buChar char="-"/>
            </a:pP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Алгоритм деления слов на слоги</a:t>
            </a:r>
          </a:p>
          <a:p>
            <a:pPr marL="335070" indent="-335070">
              <a:buFontTx/>
              <a:buChar char="-"/>
            </a:pP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Алгоритм постановки ударения</a:t>
            </a:r>
          </a:p>
          <a:p>
            <a:pPr marL="335070" indent="-335070">
              <a:buFontTx/>
              <a:buChar char="-"/>
            </a:pP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Алгоритм задавания вопросов</a:t>
            </a:r>
          </a:p>
          <a:p>
            <a:pPr marL="335070" indent="-335070">
              <a:buFontTx/>
              <a:buChar char="-"/>
            </a:pP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Алгоритм сравнения предметов (объектов)</a:t>
            </a:r>
          </a:p>
          <a:p>
            <a:pPr marL="335070" indent="-335070">
              <a:buFontTx/>
              <a:buChar char="-"/>
            </a:pP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Алгоритм составления загадок на основе сходств и различий</a:t>
            </a:r>
          </a:p>
          <a:p>
            <a:pPr marL="335070" indent="-335070">
              <a:buFontTx/>
              <a:buChar char="-"/>
            </a:pP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Алгоритм составления описательного рассказа, на основе органов чувств</a:t>
            </a:r>
          </a:p>
          <a:p>
            <a:endParaRPr lang="ru-RU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другие ……</a:t>
            </a:r>
          </a:p>
          <a:p>
            <a:pPr marL="335070" indent="-335070">
              <a:buFontTx/>
              <a:buChar char="-"/>
            </a:pPr>
            <a:endParaRPr lang="ru-RU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35070" indent="-335070">
              <a:buFontTx/>
              <a:buChar char="-"/>
            </a:pPr>
            <a:endParaRPr lang="ru-RU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35070" indent="-335070">
              <a:buFontTx/>
              <a:buChar char="-"/>
            </a:pPr>
            <a:endParaRPr lang="ru-RU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35070" indent="-335070">
              <a:buFontTx/>
              <a:buChar char="-"/>
            </a:pPr>
            <a:endParaRPr lang="ru-RU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35070" indent="-335070">
              <a:buFontTx/>
              <a:buChar char="-"/>
            </a:pPr>
            <a:endParaRPr lang="ru-RU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6626" name="Picture 2" descr="https://triple-a.io/wp-content/uploads/2020/12/CryptoRemittance_Icon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23" y="1365716"/>
            <a:ext cx="813845" cy="80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sun1-20.userapi.com/s/v1/ig2/XOGpug6yE_1TRq8rtFmIAwRkCgiXNyht4UbZb6fXVSPWew14iWa5dBcBKxofJYekTI1J44HLPKANLtk2g74nHJra.jpg?size=400x401&amp;quality=95&amp;crop=3,0,957,960&amp;ava=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1"/>
            <a:ext cx="1067431" cy="107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7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0" y="581913"/>
            <a:ext cx="8962846" cy="66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876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876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ru-RU" sz="1876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06881586-EF51-44A3-9463-D38BF2BE5FFF}"/>
              </a:ext>
            </a:extLst>
          </p:cNvPr>
          <p:cNvSpPr/>
          <p:nvPr/>
        </p:nvSpPr>
        <p:spPr>
          <a:xfrm>
            <a:off x="6674145" y="1761263"/>
            <a:ext cx="570035" cy="60865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045">
              <a:defRPr/>
            </a:pPr>
            <a:endParaRPr lang="ru-RU" sz="1348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C1A051-CE31-485B-94F2-06DE878F6D43}"/>
              </a:ext>
            </a:extLst>
          </p:cNvPr>
          <p:cNvSpPr txBox="1"/>
          <p:nvPr/>
        </p:nvSpPr>
        <p:spPr>
          <a:xfrm>
            <a:off x="2679980" y="1870999"/>
            <a:ext cx="392776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045">
              <a:defRPr/>
            </a:pPr>
            <a:r>
              <a:rPr lang="ru-RU" sz="1048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11171096"/>
              </p:ext>
            </p:extLst>
          </p:nvPr>
        </p:nvGraphicFramePr>
        <p:xfrm>
          <a:off x="-422926" y="2217527"/>
          <a:ext cx="5255251" cy="4227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-27513" y="1017198"/>
            <a:ext cx="9129453" cy="95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1876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876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876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Игровые образовательные комплекты: </a:t>
            </a:r>
            <a:r>
              <a:rPr lang="ru-RU" sz="1876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</a:t>
            </a:r>
            <a:r>
              <a:rPr lang="ru-RU" sz="1876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комплекта = 22 темы, </a:t>
            </a:r>
          </a:p>
          <a:p>
            <a:r>
              <a:rPr lang="ru-RU" sz="1876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интеллектуальных </a:t>
            </a:r>
            <a:r>
              <a:rPr lang="ru-RU" sz="1876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досуга (сентябрь, январь, май) (ФОП ДО)</a:t>
            </a:r>
            <a:endParaRPr lang="ru-RU" sz="1876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220554119"/>
              </p:ext>
            </p:extLst>
          </p:nvPr>
        </p:nvGraphicFramePr>
        <p:xfrm>
          <a:off x="4491861" y="2476007"/>
          <a:ext cx="2201151" cy="232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971600" y="103992"/>
            <a:ext cx="9045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sz="2000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СТРУКТУРА «АЛГОРИТМИЧЕСКОГО ЭКСПРЕССА»</a:t>
            </a:r>
          </a:p>
          <a:p>
            <a:r>
              <a:rPr lang="ru-RU" sz="2000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ДЛЯ </a:t>
            </a:r>
            <a:r>
              <a:rPr lang="ru-RU" sz="20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ПОДГОТОВКИ </a:t>
            </a:r>
            <a:r>
              <a:rPr lang="ru-RU" sz="2000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ДОШКОЛЬНИКОВ </a:t>
            </a:r>
            <a:r>
              <a:rPr lang="ru-RU" sz="20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 ШКОЛЕ</a:t>
            </a:r>
          </a:p>
          <a:p>
            <a:endParaRPr lang="ru-RU" sz="200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4298310" y="2933643"/>
            <a:ext cx="395883" cy="3370590"/>
          </a:xfrm>
          <a:prstGeom prst="rightBrac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111">
              <a:solidFill>
                <a:srgbClr val="002060"/>
              </a:solidFill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770822749"/>
              </p:ext>
            </p:extLst>
          </p:nvPr>
        </p:nvGraphicFramePr>
        <p:xfrm>
          <a:off x="7000932" y="2124595"/>
          <a:ext cx="2281321" cy="2308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1" name="Правая фигурная скобка 20"/>
          <p:cNvSpPr/>
          <p:nvPr/>
        </p:nvSpPr>
        <p:spPr>
          <a:xfrm>
            <a:off x="6582189" y="2499226"/>
            <a:ext cx="395883" cy="3370590"/>
          </a:xfrm>
          <a:prstGeom prst="rightBrac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111">
              <a:solidFill>
                <a:srgbClr val="002060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096224899"/>
              </p:ext>
            </p:extLst>
          </p:nvPr>
        </p:nvGraphicFramePr>
        <p:xfrm>
          <a:off x="7130007" y="4796208"/>
          <a:ext cx="2006919" cy="232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4565814" y="5341148"/>
            <a:ext cx="2201151" cy="101279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2268476848"/>
              </p:ext>
            </p:extLst>
          </p:nvPr>
        </p:nvGraphicFramePr>
        <p:xfrm>
          <a:off x="4503142" y="5057223"/>
          <a:ext cx="2201151" cy="232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15" name="Picture 2" descr="https://sun1-20.userapi.com/s/v1/ig2/XOGpug6yE_1TRq8rtFmIAwRkCgiXNyht4UbZb6fXVSPWew14iWa5dBcBKxofJYekTI1J44HLPKANLtk2g74nHJra.jpg?size=400x401&amp;quality=95&amp;crop=3,0,957,960&amp;ava=1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1"/>
            <a:ext cx="1067431" cy="107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CBD89A6-9DA1-44E8-A4BA-B6D8C1DC1437}"/>
              </a:ext>
            </a:extLst>
          </p:cNvPr>
          <p:cNvPicPr/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8" t="36308" r="4502" b="48102"/>
          <a:stretch/>
        </p:blipFill>
        <p:spPr>
          <a:xfrm>
            <a:off x="3550783" y="4841201"/>
            <a:ext cx="693240" cy="54523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05EFC5-6D2A-4D2B-AB5F-27B1E31A4157}"/>
              </a:ext>
            </a:extLst>
          </p:cNvPr>
          <p:cNvPicPr/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9" t="36308" r="24954" b="48102"/>
          <a:stretch/>
        </p:blipFill>
        <p:spPr>
          <a:xfrm>
            <a:off x="3569461" y="3726789"/>
            <a:ext cx="655884" cy="586238"/>
          </a:xfrm>
          <a:prstGeom prst="rect">
            <a:avLst/>
          </a:prstGeom>
        </p:spPr>
      </p:pic>
      <p:pic>
        <p:nvPicPr>
          <p:cNvPr id="24" name="Picture 2" descr="Picture background">
            <a:extLst>
              <a:ext uri="{FF2B5EF4-FFF2-40B4-BE49-F238E27FC236}">
                <a16:creationId xmlns:a16="http://schemas.microsoft.com/office/drawing/2014/main" id="{ED69826B-2B97-4660-AA9B-0C20B0890E3D}"/>
              </a:ext>
            </a:extLst>
          </p:cNvPr>
          <p:cNvPicPr/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05"/>
          <a:stretch/>
        </p:blipFill>
        <p:spPr bwMode="auto">
          <a:xfrm>
            <a:off x="3643152" y="5869816"/>
            <a:ext cx="609405" cy="589297"/>
          </a:xfrm>
          <a:prstGeom prst="rect">
            <a:avLst/>
          </a:prstGeom>
          <a:noFill/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C9FDF75-8C63-47CA-9A69-5F969E4FBBB3}"/>
              </a:ext>
            </a:extLst>
          </p:cNvPr>
          <p:cNvPicPr/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9" t="36308" r="45987" b="48102"/>
          <a:stretch/>
        </p:blipFill>
        <p:spPr>
          <a:xfrm>
            <a:off x="3559940" y="2652142"/>
            <a:ext cx="665405" cy="5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1093474" y="-189426"/>
            <a:ext cx="83554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КОНСТРУКТОР ТЕХНОЛОГИЧЕСКИХ КАРТ</a:t>
            </a:r>
          </a:p>
          <a:p>
            <a:r>
              <a:rPr lang="ru-RU" sz="2000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2000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классификация игровых образовательных </a:t>
            </a:r>
          </a:p>
          <a:p>
            <a:r>
              <a:rPr lang="ru-RU" sz="2000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ситуаций О.М</a:t>
            </a:r>
            <a:r>
              <a:rPr lang="ru-RU" sz="20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Ельцовой и А.Н. Тереховой</a:t>
            </a:r>
            <a:r>
              <a:rPr lang="ru-RU" sz="2000" b="0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en-US" sz="2000" b="0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 descr="https://uprostim.com/wp-content/uploads/2021/05/image099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784" y="4931832"/>
            <a:ext cx="1571216" cy="78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680368932"/>
              </p:ext>
            </p:extLst>
          </p:nvPr>
        </p:nvGraphicFramePr>
        <p:xfrm>
          <a:off x="0" y="2170300"/>
          <a:ext cx="9036496" cy="315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https://sun1-20.userapi.com/s/v1/ig2/XOGpug6yE_1TRq8rtFmIAwRkCgiXNyht4UbZb6fXVSPWew14iWa5dBcBKxofJYekTI1J44HLPKANLtk2g74nHJra.jpg?size=400x401&amp;quality=95&amp;crop=3,0,957,960&amp;ava=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1"/>
            <a:ext cx="1067431" cy="107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0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748925"/>
              </p:ext>
            </p:extLst>
          </p:nvPr>
        </p:nvGraphicFramePr>
        <p:xfrm>
          <a:off x="22060" y="1079630"/>
          <a:ext cx="9096438" cy="240792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91606">
                  <a:extLst>
                    <a:ext uri="{9D8B030D-6E8A-4147-A177-3AD203B41FA5}">
                      <a16:colId xmlns:a16="http://schemas.microsoft.com/office/drawing/2014/main" val="1270184339"/>
                    </a:ext>
                  </a:extLst>
                </a:gridCol>
                <a:gridCol w="1825143">
                  <a:extLst>
                    <a:ext uri="{9D8B030D-6E8A-4147-A177-3AD203B41FA5}">
                      <a16:colId xmlns:a16="http://schemas.microsoft.com/office/drawing/2014/main" val="1414507843"/>
                    </a:ext>
                  </a:extLst>
                </a:gridCol>
                <a:gridCol w="3504275">
                  <a:extLst>
                    <a:ext uri="{9D8B030D-6E8A-4147-A177-3AD203B41FA5}">
                      <a16:colId xmlns:a16="http://schemas.microsoft.com/office/drawing/2014/main" val="2423329105"/>
                    </a:ext>
                  </a:extLst>
                </a:gridCol>
                <a:gridCol w="1775414">
                  <a:extLst>
                    <a:ext uri="{9D8B030D-6E8A-4147-A177-3AD203B41FA5}">
                      <a16:colId xmlns:a16="http://schemas.microsoft.com/office/drawing/2014/main" val="611095035"/>
                    </a:ext>
                  </a:extLst>
                </a:gridCol>
              </a:tblGrid>
              <a:tr h="197497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Тема ОД</a:t>
                      </a:r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1379" marR="51379" marT="0" marB="0" anchor="ctr"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ИГРОВОЙ  ОБРАЗОВАТЕЛЬНЫЙ КОМПЛЕКТ</a:t>
                      </a:r>
                      <a:r>
                        <a:rPr lang="ru-RU" sz="1600" baseline="0" dirty="0" smtClean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en-US" sz="1600" baseline="0" dirty="0" smtClean="0">
                        <a:solidFill>
                          <a:schemeClr val="accent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«ОТЛИЧНАЯ</a:t>
                      </a:r>
                      <a:r>
                        <a:rPr lang="ru-RU" sz="1600" kern="1200" baseline="0" dirty="0" smtClean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МАТЕМАТИКА</a:t>
                      </a:r>
                      <a:r>
                        <a:rPr lang="ru-RU" sz="1600" kern="1200" dirty="0" smtClean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</a:p>
                  </a:txBody>
                  <a:tcPr marL="51379" marR="51379" marT="0" marB="0" anchor="ctr"/>
                </a:tc>
                <a:tc hMerge="1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337865"/>
                  </a:ext>
                </a:extLst>
              </a:tr>
              <a:tr h="160839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«Запомни: расчет</a:t>
                      </a:r>
                    </a:p>
                    <a:p>
                      <a:pPr algn="ctr"/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очень важен!»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51379" marR="51379" marT="0" marB="0" anchor="ctr"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Этапы занятия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682510"/>
                  </a:ext>
                </a:extLst>
              </a:tr>
              <a:tr h="3216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Мотивационно-организационный</a:t>
                      </a:r>
                      <a:endParaRPr lang="ru-RU" sz="1400" i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Деятельностный</a:t>
                      </a:r>
                      <a:endParaRPr lang="ru-RU" sz="1400" i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Заключительный</a:t>
                      </a:r>
                      <a:endParaRPr lang="ru-RU" sz="1400" i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 anchor="ctr"/>
                </a:tc>
                <a:extLst>
                  <a:ext uri="{0D108BD9-81ED-4DB2-BD59-A6C34878D82A}">
                    <a16:rowId xmlns:a16="http://schemas.microsoft.com/office/drawing/2014/main" val="1958681307"/>
                  </a:ext>
                </a:extLst>
              </a:tr>
              <a:tr h="698702">
                <a:tc vMerge="1">
                  <a:txBody>
                    <a:bodyPr/>
                    <a:lstStyle/>
                    <a:p>
                      <a:pPr indent="654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Ситуация-проблема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«Подарки»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AutoNum type="arabicPeriod"/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 </a:t>
                      </a:r>
                      <a:r>
                        <a:rPr lang="ru-RU" sz="14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упражнение 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«Рассчитай»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Ситуация-игра</a:t>
                      </a:r>
                      <a:r>
                        <a:rPr lang="ru-RU" sz="14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«Тетрис»</a:t>
                      </a: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</a:t>
                      </a:r>
                      <a:r>
                        <a:rPr lang="ru-RU" sz="14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Ситуация-соревнование </a:t>
                      </a: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«Кто</a:t>
                      </a:r>
                      <a:r>
                        <a:rPr lang="ru-RU" sz="14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первый заполнит?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Ситуация-оценка </a:t>
                      </a:r>
                      <a:endParaRPr lang="ru-RU" sz="14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«Расскажи»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 anchor="ctr"/>
                </a:tc>
                <a:extLst>
                  <a:ext uri="{0D108BD9-81ED-4DB2-BD59-A6C34878D82A}">
                    <a16:rowId xmlns:a16="http://schemas.microsoft.com/office/drawing/2014/main" val="110650784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59D7344-1B13-4416-8A5E-281D1A25A40F}"/>
              </a:ext>
            </a:extLst>
          </p:cNvPr>
          <p:cNvSpPr txBox="1"/>
          <p:nvPr/>
        </p:nvSpPr>
        <p:spPr>
          <a:xfrm>
            <a:off x="1067431" y="303016"/>
            <a:ext cx="8972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Содержание технологических карт</a:t>
            </a:r>
            <a:endParaRPr lang="ru-RU" dirty="0">
              <a:solidFill>
                <a:schemeClr val="accent4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453678"/>
              </p:ext>
            </p:extLst>
          </p:nvPr>
        </p:nvGraphicFramePr>
        <p:xfrm>
          <a:off x="0" y="3498280"/>
          <a:ext cx="9144000" cy="335971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02020">
                  <a:extLst>
                    <a:ext uri="{9D8B030D-6E8A-4147-A177-3AD203B41FA5}">
                      <a16:colId xmlns:a16="http://schemas.microsoft.com/office/drawing/2014/main" val="1270184339"/>
                    </a:ext>
                  </a:extLst>
                </a:gridCol>
                <a:gridCol w="1834686">
                  <a:extLst>
                    <a:ext uri="{9D8B030D-6E8A-4147-A177-3AD203B41FA5}">
                      <a16:colId xmlns:a16="http://schemas.microsoft.com/office/drawing/2014/main" val="1414507843"/>
                    </a:ext>
                  </a:extLst>
                </a:gridCol>
                <a:gridCol w="3522598">
                  <a:extLst>
                    <a:ext uri="{9D8B030D-6E8A-4147-A177-3AD203B41FA5}">
                      <a16:colId xmlns:a16="http://schemas.microsoft.com/office/drawing/2014/main" val="2423329105"/>
                    </a:ext>
                  </a:extLst>
                </a:gridCol>
                <a:gridCol w="1784696">
                  <a:extLst>
                    <a:ext uri="{9D8B030D-6E8A-4147-A177-3AD203B41FA5}">
                      <a16:colId xmlns:a16="http://schemas.microsoft.com/office/drawing/2014/main" val="611095035"/>
                    </a:ext>
                  </a:extLst>
                </a:gridCol>
              </a:tblGrid>
              <a:tr h="561317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Тема ОД</a:t>
                      </a:r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1379" marR="51379" marT="0" marB="0" anchor="ctr"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ИГРОВОЙ  ОБРАЗОВАТЕЛЬНЫЙ КОМПЛЕКТ</a:t>
                      </a:r>
                      <a:r>
                        <a:rPr lang="ru-RU" sz="1600" baseline="0" dirty="0" smtClean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en-US" sz="1600" baseline="0" dirty="0" smtClean="0">
                        <a:solidFill>
                          <a:schemeClr val="accent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«ГРАМОТНАЯ</a:t>
                      </a:r>
                      <a:r>
                        <a:rPr lang="ru-RU" sz="1600" kern="1200" baseline="0" dirty="0" smtClean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РЕЧЬ</a:t>
                      </a:r>
                      <a:r>
                        <a:rPr lang="ru-RU" sz="1600" kern="1200" dirty="0" smtClean="0">
                          <a:solidFill>
                            <a:schemeClr val="accent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</a:p>
                  </a:txBody>
                  <a:tcPr marL="51379" marR="51379" marT="0" marB="0" anchor="ctr"/>
                </a:tc>
                <a:tc hMerge="1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337865"/>
                  </a:ext>
                </a:extLst>
              </a:tr>
              <a:tr h="491153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«Кто хорошо задает, тот научится»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51379" marR="51379" marT="0" marB="0" anchor="ctr"/>
                </a:tc>
                <a:tc gridSpan="3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Этапы занятия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40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682510"/>
                  </a:ext>
                </a:extLst>
              </a:tr>
              <a:tr h="491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Мотивационно-организационный</a:t>
                      </a:r>
                      <a:endParaRPr lang="ru-RU" sz="1400" i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Деятельностный</a:t>
                      </a:r>
                      <a:endParaRPr lang="ru-RU" sz="1400" i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Заключительный</a:t>
                      </a:r>
                      <a:endParaRPr lang="ru-RU" sz="1400" i="1" dirty="0"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 anchor="ctr"/>
                </a:tc>
                <a:extLst>
                  <a:ext uri="{0D108BD9-81ED-4DB2-BD59-A6C34878D82A}">
                    <a16:rowId xmlns:a16="http://schemas.microsoft.com/office/drawing/2014/main" val="1958681307"/>
                  </a:ext>
                </a:extLst>
              </a:tr>
              <a:tr h="1816096">
                <a:tc vMerge="1">
                  <a:txBody>
                    <a:bodyPr/>
                    <a:lstStyle/>
                    <a:p>
                      <a:pPr indent="654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Ситуация-проблема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«Как трудно задавать вопросы, чтобы на свете много знать»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AutoNum type="arabicPeriod"/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 </a:t>
                      </a:r>
                      <a:r>
                        <a:rPr lang="ru-RU" sz="14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упражнение </a:t>
                      </a:r>
                      <a:endParaRPr lang="ru-RU" sz="14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«Знакомство</a:t>
                      </a:r>
                      <a:r>
                        <a:rPr lang="ru-RU" sz="14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с алгоритмом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 Ситуация-игра</a:t>
                      </a:r>
                      <a:r>
                        <a:rPr lang="ru-RU" sz="14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«Волшебный</a:t>
                      </a:r>
                      <a:r>
                        <a:rPr lang="ru-RU" sz="14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мешочек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</a:t>
                      </a:r>
                      <a:r>
                        <a:rPr lang="ru-RU" sz="14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Ситуация-соревнование </a:t>
                      </a:r>
                    </a:p>
                    <a:p>
                      <a:pPr marL="0" lvl="0" indent="0" algn="ctr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«Кто</a:t>
                      </a:r>
                      <a:r>
                        <a:rPr lang="ru-RU" sz="14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больше?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Ситуация-оценка </a:t>
                      </a:r>
                      <a:endParaRPr lang="ru-RU" sz="1400" kern="12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«Свободный</a:t>
                      </a:r>
                      <a:r>
                        <a:rPr lang="ru-RU" sz="1400" kern="1200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микрофон</a:t>
                      </a:r>
                      <a:r>
                        <a:rPr lang="ru-RU" sz="14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endParaRPr lang="ru-RU" sz="1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79" marR="51379" marT="0" marB="0" anchor="ctr"/>
                </a:tc>
                <a:extLst>
                  <a:ext uri="{0D108BD9-81ED-4DB2-BD59-A6C34878D82A}">
                    <a16:rowId xmlns:a16="http://schemas.microsoft.com/office/drawing/2014/main" val="1106507849"/>
                  </a:ext>
                </a:extLst>
              </a:tr>
            </a:tbl>
          </a:graphicData>
        </a:graphic>
      </p:graphicFrame>
      <p:pic>
        <p:nvPicPr>
          <p:cNvPr id="5" name="Picture 2" descr="https://sun1-20.userapi.com/s/v1/ig2/XOGpug6yE_1TRq8rtFmIAwRkCgiXNyht4UbZb6fXVSPWew14iWa5dBcBKxofJYekTI1J44HLPKANLtk2g74nHJra.jpg?size=400x401&amp;quality=95&amp;crop=3,0,957,960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1"/>
            <a:ext cx="1067431" cy="1070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1133</TotalTime>
  <Words>1011</Words>
  <Application>Microsoft Office PowerPoint</Application>
  <PresentationFormat>Экран (4:3)</PresentationFormat>
  <Paragraphs>264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Bahnschrift SemiCondensed</vt:lpstr>
      <vt:lpstr>Calibri</vt:lpstr>
      <vt:lpstr>Cambria</vt:lpstr>
      <vt:lpstr>Symbol</vt:lpstr>
      <vt:lpstr>Times New Roman</vt:lpstr>
      <vt:lpstr>Trebuchet MS</vt:lpstr>
      <vt:lpstr>Verdana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116</cp:revision>
  <dcterms:created xsi:type="dcterms:W3CDTF">2017-04-26T13:05:48Z</dcterms:created>
  <dcterms:modified xsi:type="dcterms:W3CDTF">2024-10-24T06:50:00Z</dcterms:modified>
</cp:coreProperties>
</file>