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47" r:id="rId2"/>
  </p:sldMasterIdLst>
  <p:notesMasterIdLst>
    <p:notesMasterId r:id="rId24"/>
  </p:notesMasterIdLst>
  <p:sldIdLst>
    <p:sldId id="1151" r:id="rId3"/>
    <p:sldId id="1190" r:id="rId4"/>
    <p:sldId id="1172" r:id="rId5"/>
    <p:sldId id="1173" r:id="rId6"/>
    <p:sldId id="1174" r:id="rId7"/>
    <p:sldId id="1175" r:id="rId8"/>
    <p:sldId id="1191" r:id="rId9"/>
    <p:sldId id="1171" r:id="rId10"/>
    <p:sldId id="273" r:id="rId11"/>
    <p:sldId id="1176" r:id="rId12"/>
    <p:sldId id="1192" r:id="rId13"/>
    <p:sldId id="1193" r:id="rId14"/>
    <p:sldId id="1194" r:id="rId15"/>
    <p:sldId id="1195" r:id="rId16"/>
    <p:sldId id="1196" r:id="rId17"/>
    <p:sldId id="1179" r:id="rId18"/>
    <p:sldId id="1198" r:id="rId19"/>
    <p:sldId id="1199" r:id="rId20"/>
    <p:sldId id="1200" r:id="rId21"/>
    <p:sldId id="1187" r:id="rId22"/>
    <p:sldId id="1189" r:id="rId23"/>
  </p:sldIdLst>
  <p:sldSz cx="7797800" cy="43815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E5F16A7-0C58-4EB6-8A84-6C34C4FD4C82}">
          <p14:sldIdLst>
            <p14:sldId id="1151"/>
            <p14:sldId id="1190"/>
            <p14:sldId id="1172"/>
            <p14:sldId id="1173"/>
            <p14:sldId id="1174"/>
            <p14:sldId id="1175"/>
            <p14:sldId id="1191"/>
            <p14:sldId id="1171"/>
            <p14:sldId id="273"/>
            <p14:sldId id="1176"/>
            <p14:sldId id="1192"/>
            <p14:sldId id="1193"/>
            <p14:sldId id="1194"/>
            <p14:sldId id="1195"/>
            <p14:sldId id="1196"/>
            <p14:sldId id="1179"/>
            <p14:sldId id="1198"/>
            <p14:sldId id="1199"/>
            <p14:sldId id="1200"/>
            <p14:sldId id="1187"/>
            <p14:sldId id="11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80">
          <p15:clr>
            <a:srgbClr val="A4A3A4"/>
          </p15:clr>
        </p15:guide>
        <p15:guide id="2" pos="2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B9C"/>
    <a:srgbClr val="243AA8"/>
    <a:srgbClr val="2A41A2"/>
    <a:srgbClr val="013497"/>
    <a:srgbClr val="003399"/>
    <a:srgbClr val="1D1D8B"/>
    <a:srgbClr val="1230AE"/>
    <a:srgbClr val="2525B1"/>
    <a:srgbClr val="112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4" autoAdjust="0"/>
    <p:restoredTop sz="86199" autoAdjust="0"/>
  </p:normalViewPr>
  <p:slideViewPr>
    <p:cSldViewPr>
      <p:cViewPr varScale="1">
        <p:scale>
          <a:sx n="97" d="100"/>
          <a:sy n="97" d="100"/>
        </p:scale>
        <p:origin x="1002" y="84"/>
      </p:cViewPr>
      <p:guideLst>
        <p:guide orient="horz" pos="1380"/>
        <p:guide pos="24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2DF99-1FCF-41BB-8715-A6B41BCDFDFC}" type="doc">
      <dgm:prSet loTypeId="urn:microsoft.com/office/officeart/2005/8/layout/vList5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0BBB36E-42FA-4AC4-BA51-187A2BCD8F7E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Подготовительный этап</a:t>
          </a:r>
        </a:p>
        <a:p>
          <a:pPr algn="ctr"/>
          <a:r>
            <a:rPr lang="ru-RU" sz="1600" b="1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 (2022-2023 г.г.)</a:t>
          </a:r>
          <a:endParaRPr lang="ru-RU" sz="1600" b="1" dirty="0">
            <a:solidFill>
              <a:srgbClr val="002060"/>
            </a:solidFill>
            <a:latin typeface="+mn-lt"/>
            <a:cs typeface="Times New Roman" pitchFamily="18" charset="0"/>
          </a:endParaRPr>
        </a:p>
      </dgm:t>
    </dgm:pt>
    <dgm:pt modelId="{56388374-9B8A-4E47-96C4-396E5253D203}" type="parTrans" cxnId="{1D1B86BF-F040-437C-A2BE-D61E56DDA158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783BB2DD-07BD-404E-83AE-42129ADE4A99}" type="sibTrans" cxnId="{1D1B86BF-F040-437C-A2BE-D61E56DDA158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4B2817E7-0703-4B12-9A9D-3A40D1A60925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300" b="0" dirty="0" smtClean="0">
              <a:latin typeface="+mn-lt"/>
              <a:cs typeface="Times New Roman" pitchFamily="18" charset="0"/>
            </a:rPr>
            <a:t>Провести теоретический анализ психолого-педагогической литературы по выделенной проблеме</a:t>
          </a:r>
          <a:endParaRPr lang="ru-RU" sz="1300" b="0" dirty="0">
            <a:latin typeface="+mn-lt"/>
            <a:cs typeface="Times New Roman" pitchFamily="18" charset="0"/>
          </a:endParaRPr>
        </a:p>
      </dgm:t>
    </dgm:pt>
    <dgm:pt modelId="{0C0D6022-8CAF-4E75-A212-018DB6D0DB43}" type="parTrans" cxnId="{20B781F8-7F55-4648-8830-08F61A35F5E1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956111EA-8E46-41D2-BCD3-B1AA413B4371}" type="sibTrans" cxnId="{20B781F8-7F55-4648-8830-08F61A35F5E1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67FCEE76-36A4-40E8-9BBC-8069941A060F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Основной этап </a:t>
          </a:r>
        </a:p>
        <a:p>
          <a:pPr algn="ctr"/>
          <a:r>
            <a:rPr lang="ru-RU" sz="1600" b="1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(2023-2024 г.г.)</a:t>
          </a:r>
          <a:endParaRPr lang="ru-RU" sz="1600" b="1" dirty="0">
            <a:solidFill>
              <a:srgbClr val="002060"/>
            </a:solidFill>
            <a:latin typeface="+mn-lt"/>
            <a:cs typeface="Times New Roman" pitchFamily="18" charset="0"/>
          </a:endParaRPr>
        </a:p>
      </dgm:t>
    </dgm:pt>
    <dgm:pt modelId="{9C797254-2C05-47AC-81D7-6062ED90DBF3}" type="parTrans" cxnId="{443D25FB-3C30-46FB-93E6-CF11027AD283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F1BFFA2F-3CD3-449F-9327-243713F8CE0C}" type="sibTrans" cxnId="{443D25FB-3C30-46FB-93E6-CF11027AD283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C8A81BD3-D957-4206-9C2E-8E68E44DE3C7}">
      <dgm:prSet phldrT="[Текст]" custT="1"/>
      <dgm:spPr/>
      <dgm:t>
        <a:bodyPr/>
        <a:lstStyle/>
        <a:p>
          <a:pPr algn="l"/>
          <a:r>
            <a:rPr lang="ru-RU" sz="1400" b="0" dirty="0" smtClean="0">
              <a:latin typeface="+mn-lt"/>
              <a:cs typeface="Times New Roman" pitchFamily="18" charset="0"/>
            </a:rPr>
            <a:t>Разработать и апробировать практический материал для формирования алгоритмических умений у детей 6-7 лет</a:t>
          </a:r>
          <a:endParaRPr lang="ru-RU" sz="1400" b="0" dirty="0">
            <a:latin typeface="+mn-lt"/>
            <a:cs typeface="Times New Roman" pitchFamily="18" charset="0"/>
          </a:endParaRPr>
        </a:p>
      </dgm:t>
    </dgm:pt>
    <dgm:pt modelId="{D4B418FA-3871-4543-B8AE-2A3107E4F001}" type="parTrans" cxnId="{7D22C2F4-A0BC-4FBB-B7D6-EF913AA50BD6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0D7E9459-27BC-4EEB-B55E-05F556ED404E}" type="sibTrans" cxnId="{7D22C2F4-A0BC-4FBB-B7D6-EF913AA50BD6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951E23F4-2E63-4211-951E-D2DB994CDB07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Заключительный этап  </a:t>
          </a:r>
        </a:p>
        <a:p>
          <a:pPr algn="ctr"/>
          <a:r>
            <a:rPr lang="ru-RU" sz="1600" b="1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(2024-2025 г.г.)</a:t>
          </a:r>
          <a:endParaRPr lang="ru-RU" sz="1600" b="1" dirty="0">
            <a:solidFill>
              <a:srgbClr val="002060"/>
            </a:solidFill>
            <a:latin typeface="+mn-lt"/>
            <a:cs typeface="Times New Roman" pitchFamily="18" charset="0"/>
          </a:endParaRPr>
        </a:p>
      </dgm:t>
    </dgm:pt>
    <dgm:pt modelId="{6A27F36D-A1FB-4E46-809A-57D73289DE2F}" type="parTrans" cxnId="{8FC05ED9-DE52-48F0-9F2B-EB1404A39E88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414FB713-96F7-45B2-B218-4952C7445B28}" type="sibTrans" cxnId="{8FC05ED9-DE52-48F0-9F2B-EB1404A39E88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B66EF1FC-0F90-4F12-9526-D92FAE9CAE88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300" b="0" dirty="0" smtClean="0">
              <a:latin typeface="+mn-lt"/>
              <a:cs typeface="Times New Roman" pitchFamily="18" charset="0"/>
            </a:rPr>
            <a:t>Создать нормативно-правовую базу по реализации проекта</a:t>
          </a:r>
        </a:p>
      </dgm:t>
    </dgm:pt>
    <dgm:pt modelId="{335B04BE-1184-4D14-9E7E-945B874AC150}" type="parTrans" cxnId="{54E42261-1D4E-43EF-BA04-23877D4E96B9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FF540281-6DCC-468B-B8F6-5F77F90B5E3C}" type="sibTrans" cxnId="{54E42261-1D4E-43EF-BA04-23877D4E96B9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C0EE59E6-8A32-410F-9992-844E3E86C3F5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300" b="0" dirty="0" smtClean="0">
              <a:latin typeface="+mn-lt"/>
              <a:cs typeface="Times New Roman" pitchFamily="18" charset="0"/>
            </a:rPr>
            <a:t>Организовать алгоритмическое пространство в образовательной среде ДОО</a:t>
          </a:r>
        </a:p>
      </dgm:t>
    </dgm:pt>
    <dgm:pt modelId="{449A89E2-346B-4F17-821A-6D31286A1406}" type="parTrans" cxnId="{DA36D5B4-44E8-4E72-B70A-568168C3D0E6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7FF4AF42-9BBD-4BC3-B126-A85EF8CA07F0}" type="sibTrans" cxnId="{DA36D5B4-44E8-4E72-B70A-568168C3D0E6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57543860-7836-4AAD-9212-E6E213298131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300" b="0" dirty="0" smtClean="0">
              <a:latin typeface="+mn-lt"/>
              <a:cs typeface="Times New Roman" pitchFamily="18" charset="0"/>
            </a:rPr>
            <a:t>Повысить квалификацию педагогов в рамках реализации проекта</a:t>
          </a:r>
        </a:p>
      </dgm:t>
    </dgm:pt>
    <dgm:pt modelId="{6D8C6598-9178-4972-A5B9-D0CD67FF5979}" type="parTrans" cxnId="{4FA35EF4-5AB5-417D-92D2-8B64676AF18A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C3060FD4-A3EE-4506-9D07-FE8DC20558C3}" type="sibTrans" cxnId="{4FA35EF4-5AB5-417D-92D2-8B64676AF18A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A3AA6BEE-5246-4290-9BEA-70A25A1564CA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300" b="0" dirty="0" smtClean="0">
              <a:latin typeface="+mn-lt"/>
              <a:cs typeface="Times New Roman" pitchFamily="18" charset="0"/>
            </a:rPr>
            <a:t>Разработать и апробировать практический материал для формирования алгоритмических умений у детей 5-6 лет</a:t>
          </a:r>
          <a:endParaRPr lang="ru-RU" sz="1300" b="0" dirty="0">
            <a:latin typeface="+mn-lt"/>
            <a:cs typeface="Times New Roman" pitchFamily="18" charset="0"/>
          </a:endParaRPr>
        </a:p>
      </dgm:t>
    </dgm:pt>
    <dgm:pt modelId="{312AFD30-0845-4288-B228-F850314176F6}" type="parTrans" cxnId="{CB86B166-7781-468C-BE13-8C9428840956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3E7DD7C5-327C-4AAD-81FB-B29B6C1F2D1A}" type="sibTrans" cxnId="{CB86B166-7781-468C-BE13-8C9428840956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D84C711A-77E9-41CD-9EF6-31F17B404F3D}">
      <dgm:prSet custT="1"/>
      <dgm:spPr/>
      <dgm:t>
        <a:bodyPr/>
        <a:lstStyle/>
        <a:p>
          <a:pPr algn="l"/>
          <a:r>
            <a:rPr lang="ru-RU" sz="1300" b="0" dirty="0" smtClean="0">
              <a:latin typeface="+mn-lt"/>
              <a:cs typeface="Times New Roman" pitchFamily="18" charset="0"/>
            </a:rPr>
            <a:t>Разработать и апробировать «Педагогический лекторий», для повышения педагогической грамотности и активного вовлечения родителей в образовательный процесс с детьми в рамках направления проекта </a:t>
          </a:r>
          <a:endParaRPr lang="ru-RU" sz="1300" b="0" dirty="0">
            <a:latin typeface="+mn-lt"/>
            <a:cs typeface="Times New Roman" pitchFamily="18" charset="0"/>
          </a:endParaRPr>
        </a:p>
      </dgm:t>
    </dgm:pt>
    <dgm:pt modelId="{FDA2880F-01E9-4DD1-9194-F60511AED467}" type="parTrans" cxnId="{A0AFFE56-E337-4BDA-82EB-FFBA39D89F80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8E357A30-DDA0-4553-B5BB-AC3A0E2A00F4}" type="sibTrans" cxnId="{A0AFFE56-E337-4BDA-82EB-FFBA39D89F80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86B4F993-842F-4D91-ADCA-A4626D4706BF}">
      <dgm:prSet custT="1"/>
      <dgm:spPr/>
      <dgm:t>
        <a:bodyPr/>
        <a:lstStyle/>
        <a:p>
          <a:pPr algn="l"/>
          <a:r>
            <a:rPr lang="ru-RU" sz="1300" b="0" dirty="0" smtClean="0">
              <a:latin typeface="+mn-lt"/>
              <a:cs typeface="Times New Roman" pitchFamily="18" charset="0"/>
            </a:rPr>
            <a:t>Транслировать опыт инновационной деятельности</a:t>
          </a:r>
          <a:endParaRPr lang="ru-RU" sz="1300" b="0" dirty="0">
            <a:latin typeface="+mn-lt"/>
            <a:cs typeface="Times New Roman" pitchFamily="18" charset="0"/>
          </a:endParaRPr>
        </a:p>
      </dgm:t>
    </dgm:pt>
    <dgm:pt modelId="{F3286923-5E59-4690-A63C-576DAE28CC49}" type="parTrans" cxnId="{74C5FCF0-FEAC-43D7-B8F7-9033F531AD58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2F027823-57AE-4AA0-B585-F1CEE5ACEF76}" type="sibTrans" cxnId="{74C5FCF0-FEAC-43D7-B8F7-9033F531AD58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5F892A9A-768F-4FDF-80DF-46D32D612607}">
      <dgm:prSet custT="1"/>
      <dgm:spPr/>
      <dgm:t>
        <a:bodyPr/>
        <a:lstStyle/>
        <a:p>
          <a:pPr algn="l"/>
          <a:r>
            <a:rPr lang="ru-RU" sz="1300" b="0" dirty="0" smtClean="0">
              <a:latin typeface="+mn-lt"/>
              <a:ea typeface="Verdana" pitchFamily="34" charset="0"/>
              <a:cs typeface="Times New Roman" pitchFamily="18" charset="0"/>
            </a:rPr>
            <a:t>Издание методического пособия для педагогов и родителей по формированию алгоритмический умений у детей 5-7 лет</a:t>
          </a:r>
          <a:endParaRPr lang="ru-RU" sz="1300" b="0" dirty="0">
            <a:latin typeface="+mn-lt"/>
            <a:cs typeface="Times New Roman" pitchFamily="18" charset="0"/>
          </a:endParaRPr>
        </a:p>
      </dgm:t>
    </dgm:pt>
    <dgm:pt modelId="{8A552F9D-090A-42F0-9F5D-79C77EFDEE8F}" type="parTrans" cxnId="{F3C1AAAD-7455-4ED9-B95F-C3FC38B513C5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A38E4459-8FB7-4EDA-ABB7-9AD74CF17E4F}" type="sibTrans" cxnId="{F3C1AAAD-7455-4ED9-B95F-C3FC38B513C5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C0382A29-333D-4B2C-A3B9-EB28F5BC348B}">
      <dgm:prSet custT="1"/>
      <dgm:spPr/>
      <dgm:t>
        <a:bodyPr/>
        <a:lstStyle/>
        <a:p>
          <a:pPr algn="l"/>
          <a:r>
            <a:rPr lang="ru-RU" sz="1300" b="0" dirty="0" smtClean="0">
              <a:latin typeface="+mn-lt"/>
              <a:cs typeface="Times New Roman" pitchFamily="18" charset="0"/>
            </a:rPr>
            <a:t>Разработать и апробировать «Программу просвещения родителей по вопросам подготовки дошкольников к школе» </a:t>
          </a:r>
          <a:endParaRPr lang="ru-RU" sz="1300" b="0" dirty="0">
            <a:latin typeface="+mn-lt"/>
            <a:cs typeface="Times New Roman" pitchFamily="18" charset="0"/>
          </a:endParaRPr>
        </a:p>
      </dgm:t>
    </dgm:pt>
    <dgm:pt modelId="{82C61B88-0E28-46F7-ABBB-B8AA07789CDB}" type="parTrans" cxnId="{D2A3BCED-9770-4FD5-A401-6435FA15CA65}">
      <dgm:prSet/>
      <dgm:spPr/>
      <dgm:t>
        <a:bodyPr/>
        <a:lstStyle/>
        <a:p>
          <a:endParaRPr lang="ru-RU"/>
        </a:p>
      </dgm:t>
    </dgm:pt>
    <dgm:pt modelId="{563EB976-CC15-4A5F-9987-4936AEB3638F}" type="sibTrans" cxnId="{D2A3BCED-9770-4FD5-A401-6435FA15CA65}">
      <dgm:prSet/>
      <dgm:spPr/>
      <dgm:t>
        <a:bodyPr/>
        <a:lstStyle/>
        <a:p>
          <a:endParaRPr lang="ru-RU"/>
        </a:p>
      </dgm:t>
    </dgm:pt>
    <dgm:pt modelId="{0ED589F9-0B16-4789-92D7-2A1D9A27FACB}" type="pres">
      <dgm:prSet presAssocID="{A842DF99-1FCF-41BB-8715-A6B41BCDFD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200991-EBA1-425C-88F1-6A1962D8F94D}" type="pres">
      <dgm:prSet presAssocID="{F0BBB36E-42FA-4AC4-BA51-187A2BCD8F7E}" presName="linNode" presStyleCnt="0"/>
      <dgm:spPr/>
    </dgm:pt>
    <dgm:pt modelId="{5A941CC9-833A-415B-8071-B1258F40EA89}" type="pres">
      <dgm:prSet presAssocID="{F0BBB36E-42FA-4AC4-BA51-187A2BCD8F7E}" presName="parentText" presStyleLbl="node1" presStyleIdx="0" presStyleCnt="3" custScaleX="72479" custScaleY="593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36517-BEBE-459D-9B5D-733A1FC21F08}" type="pres">
      <dgm:prSet presAssocID="{F0BBB36E-42FA-4AC4-BA51-187A2BCD8F7E}" presName="descendantText" presStyleLbl="alignAccFollowNode1" presStyleIdx="0" presStyleCnt="3" custScaleX="121578" custScaleY="163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54A41-BB91-4881-B8A1-BBC1DB60EDCC}" type="pres">
      <dgm:prSet presAssocID="{783BB2DD-07BD-404E-83AE-42129ADE4A99}" presName="sp" presStyleCnt="0"/>
      <dgm:spPr/>
    </dgm:pt>
    <dgm:pt modelId="{3FC529A7-2C7A-403C-B3B4-FAFF352E8A9F}" type="pres">
      <dgm:prSet presAssocID="{67FCEE76-36A4-40E8-9BBC-8069941A060F}" presName="linNode" presStyleCnt="0"/>
      <dgm:spPr/>
    </dgm:pt>
    <dgm:pt modelId="{9F63AC44-B4CA-4479-A372-CFBE3D0D5801}" type="pres">
      <dgm:prSet presAssocID="{67FCEE76-36A4-40E8-9BBC-8069941A060F}" presName="parentText" presStyleLbl="node1" presStyleIdx="1" presStyleCnt="3" custScaleX="77444" custScaleY="671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9C5B0-63AE-4689-98A8-D76FDF47E5F3}" type="pres">
      <dgm:prSet presAssocID="{67FCEE76-36A4-40E8-9BBC-8069941A060F}" presName="descendantText" presStyleLbl="alignAccFollowNode1" presStyleIdx="1" presStyleCnt="3" custScaleX="127076" custScaleY="56988" custLinFactNeighborX="0" custLinFactNeighborY="-9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F7296-53F3-444F-9FFE-CE56E2EEE16F}" type="pres">
      <dgm:prSet presAssocID="{F1BFFA2F-3CD3-449F-9327-243713F8CE0C}" presName="sp" presStyleCnt="0"/>
      <dgm:spPr/>
    </dgm:pt>
    <dgm:pt modelId="{A35794B4-E961-4977-A395-3E2FECB2A83B}" type="pres">
      <dgm:prSet presAssocID="{951E23F4-2E63-4211-951E-D2DB994CDB07}" presName="linNode" presStyleCnt="0"/>
      <dgm:spPr/>
    </dgm:pt>
    <dgm:pt modelId="{ABF8D1E5-DD20-4BE3-B596-1E22E4CDF12A}" type="pres">
      <dgm:prSet presAssocID="{951E23F4-2E63-4211-951E-D2DB994CDB07}" presName="parentText" presStyleLbl="node1" presStyleIdx="2" presStyleCnt="3" custScaleX="75173" custScaleY="697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B850A-2236-47E6-8721-A9260B1A82A6}" type="pres">
      <dgm:prSet presAssocID="{951E23F4-2E63-4211-951E-D2DB994CDB07}" presName="descendantText" presStyleLbl="alignAccFollowNode1" presStyleIdx="2" presStyleCnt="3" custScaleX="123503" custScaleY="170100" custLinFactNeighborX="27" custLinFactNeighborY="-13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EB25FA-145C-4ADB-9E10-A9BCC72B1C85}" type="presOf" srcId="{C0EE59E6-8A32-410F-9992-844E3E86C3F5}" destId="{7FF36517-BEBE-459D-9B5D-733A1FC21F08}" srcOrd="0" destOrd="2" presId="urn:microsoft.com/office/officeart/2005/8/layout/vList5"/>
    <dgm:cxn modelId="{0A89FC52-8D04-49C5-BCC2-36E259F233E3}" type="presOf" srcId="{67FCEE76-36A4-40E8-9BBC-8069941A060F}" destId="{9F63AC44-B4CA-4479-A372-CFBE3D0D5801}" srcOrd="0" destOrd="0" presId="urn:microsoft.com/office/officeart/2005/8/layout/vList5"/>
    <dgm:cxn modelId="{8CAE28A4-FF5E-4DB8-9E55-097F3B8C0300}" type="presOf" srcId="{F0BBB36E-42FA-4AC4-BA51-187A2BCD8F7E}" destId="{5A941CC9-833A-415B-8071-B1258F40EA89}" srcOrd="0" destOrd="0" presId="urn:microsoft.com/office/officeart/2005/8/layout/vList5"/>
    <dgm:cxn modelId="{F501F75A-A7BA-4B13-A065-161FC6FF1DB0}" type="presOf" srcId="{5F892A9A-768F-4FDF-80DF-46D32D612607}" destId="{F1DB850A-2236-47E6-8721-A9260B1A82A6}" srcOrd="0" destOrd="3" presId="urn:microsoft.com/office/officeart/2005/8/layout/vList5"/>
    <dgm:cxn modelId="{41D20E0E-A556-4870-8461-D9F1C33C756A}" type="presOf" srcId="{86B4F993-842F-4D91-ADCA-A4626D4706BF}" destId="{F1DB850A-2236-47E6-8721-A9260B1A82A6}" srcOrd="0" destOrd="2" presId="urn:microsoft.com/office/officeart/2005/8/layout/vList5"/>
    <dgm:cxn modelId="{443D25FB-3C30-46FB-93E6-CF11027AD283}" srcId="{A842DF99-1FCF-41BB-8715-A6B41BCDFDFC}" destId="{67FCEE76-36A4-40E8-9BBC-8069941A060F}" srcOrd="1" destOrd="0" parTransId="{9C797254-2C05-47AC-81D7-6062ED90DBF3}" sibTransId="{F1BFFA2F-3CD3-449F-9327-243713F8CE0C}"/>
    <dgm:cxn modelId="{886FF545-44C9-4066-A9B3-A42E24EF04EA}" type="presOf" srcId="{D84C711A-77E9-41CD-9EF6-31F17B404F3D}" destId="{F1DB850A-2236-47E6-8721-A9260B1A82A6}" srcOrd="0" destOrd="0" presId="urn:microsoft.com/office/officeart/2005/8/layout/vList5"/>
    <dgm:cxn modelId="{54E42261-1D4E-43EF-BA04-23877D4E96B9}" srcId="{F0BBB36E-42FA-4AC4-BA51-187A2BCD8F7E}" destId="{B66EF1FC-0F90-4F12-9526-D92FAE9CAE88}" srcOrd="1" destOrd="0" parTransId="{335B04BE-1184-4D14-9E7E-945B874AC150}" sibTransId="{FF540281-6DCC-468B-B8F6-5F77F90B5E3C}"/>
    <dgm:cxn modelId="{15A05FA0-4DCF-4CBA-8803-66502FB7F3EB}" type="presOf" srcId="{B66EF1FC-0F90-4F12-9526-D92FAE9CAE88}" destId="{7FF36517-BEBE-459D-9B5D-733A1FC21F08}" srcOrd="0" destOrd="1" presId="urn:microsoft.com/office/officeart/2005/8/layout/vList5"/>
    <dgm:cxn modelId="{1D1B86BF-F040-437C-A2BE-D61E56DDA158}" srcId="{A842DF99-1FCF-41BB-8715-A6B41BCDFDFC}" destId="{F0BBB36E-42FA-4AC4-BA51-187A2BCD8F7E}" srcOrd="0" destOrd="0" parTransId="{56388374-9B8A-4E47-96C4-396E5253D203}" sibTransId="{783BB2DD-07BD-404E-83AE-42129ADE4A99}"/>
    <dgm:cxn modelId="{024EE962-884F-4966-BB21-34E1DF08E399}" type="presOf" srcId="{951E23F4-2E63-4211-951E-D2DB994CDB07}" destId="{ABF8D1E5-DD20-4BE3-B596-1E22E4CDF12A}" srcOrd="0" destOrd="0" presId="urn:microsoft.com/office/officeart/2005/8/layout/vList5"/>
    <dgm:cxn modelId="{B399E303-6D88-47B5-9AE5-51ED132EE044}" type="presOf" srcId="{C8A81BD3-D957-4206-9C2E-8E68E44DE3C7}" destId="{5189C5B0-63AE-4689-98A8-D76FDF47E5F3}" srcOrd="0" destOrd="0" presId="urn:microsoft.com/office/officeart/2005/8/layout/vList5"/>
    <dgm:cxn modelId="{B1F68EDD-A8C0-42AC-925A-BBE61989809E}" type="presOf" srcId="{57543860-7836-4AAD-9212-E6E213298131}" destId="{7FF36517-BEBE-459D-9B5D-733A1FC21F08}" srcOrd="0" destOrd="3" presId="urn:microsoft.com/office/officeart/2005/8/layout/vList5"/>
    <dgm:cxn modelId="{7E451F55-43C6-4192-8146-5D77D20D2F3B}" type="presOf" srcId="{4B2817E7-0703-4B12-9A9D-3A40D1A60925}" destId="{7FF36517-BEBE-459D-9B5D-733A1FC21F08}" srcOrd="0" destOrd="0" presId="urn:microsoft.com/office/officeart/2005/8/layout/vList5"/>
    <dgm:cxn modelId="{7D22C2F4-A0BC-4FBB-B7D6-EF913AA50BD6}" srcId="{67FCEE76-36A4-40E8-9BBC-8069941A060F}" destId="{C8A81BD3-D957-4206-9C2E-8E68E44DE3C7}" srcOrd="0" destOrd="0" parTransId="{D4B418FA-3871-4543-B8AE-2A3107E4F001}" sibTransId="{0D7E9459-27BC-4EEB-B55E-05F556ED404E}"/>
    <dgm:cxn modelId="{74C5FCF0-FEAC-43D7-B8F7-9033F531AD58}" srcId="{951E23F4-2E63-4211-951E-D2DB994CDB07}" destId="{86B4F993-842F-4D91-ADCA-A4626D4706BF}" srcOrd="2" destOrd="0" parTransId="{F3286923-5E59-4690-A63C-576DAE28CC49}" sibTransId="{2F027823-57AE-4AA0-B585-F1CEE5ACEF76}"/>
    <dgm:cxn modelId="{35317AF2-4948-4FF9-A297-A1CDC9FD17E5}" type="presOf" srcId="{C0382A29-333D-4B2C-A3B9-EB28F5BC348B}" destId="{F1DB850A-2236-47E6-8721-A9260B1A82A6}" srcOrd="0" destOrd="1" presId="urn:microsoft.com/office/officeart/2005/8/layout/vList5"/>
    <dgm:cxn modelId="{A0AFFE56-E337-4BDA-82EB-FFBA39D89F80}" srcId="{951E23F4-2E63-4211-951E-D2DB994CDB07}" destId="{D84C711A-77E9-41CD-9EF6-31F17B404F3D}" srcOrd="0" destOrd="0" parTransId="{FDA2880F-01E9-4DD1-9194-F60511AED467}" sibTransId="{8E357A30-DDA0-4553-B5BB-AC3A0E2A00F4}"/>
    <dgm:cxn modelId="{DA36D5B4-44E8-4E72-B70A-568168C3D0E6}" srcId="{F0BBB36E-42FA-4AC4-BA51-187A2BCD8F7E}" destId="{C0EE59E6-8A32-410F-9992-844E3E86C3F5}" srcOrd="2" destOrd="0" parTransId="{449A89E2-346B-4F17-821A-6D31286A1406}" sibTransId="{7FF4AF42-9BBD-4BC3-B126-A85EF8CA07F0}"/>
    <dgm:cxn modelId="{8A99DC68-236F-4AF5-B5BD-6372ACE5EF8C}" type="presOf" srcId="{A3AA6BEE-5246-4290-9BEA-70A25A1564CA}" destId="{7FF36517-BEBE-459D-9B5D-733A1FC21F08}" srcOrd="0" destOrd="4" presId="urn:microsoft.com/office/officeart/2005/8/layout/vList5"/>
    <dgm:cxn modelId="{4FA35EF4-5AB5-417D-92D2-8B64676AF18A}" srcId="{F0BBB36E-42FA-4AC4-BA51-187A2BCD8F7E}" destId="{57543860-7836-4AAD-9212-E6E213298131}" srcOrd="3" destOrd="0" parTransId="{6D8C6598-9178-4972-A5B9-D0CD67FF5979}" sibTransId="{C3060FD4-A3EE-4506-9D07-FE8DC20558C3}"/>
    <dgm:cxn modelId="{20B781F8-7F55-4648-8830-08F61A35F5E1}" srcId="{F0BBB36E-42FA-4AC4-BA51-187A2BCD8F7E}" destId="{4B2817E7-0703-4B12-9A9D-3A40D1A60925}" srcOrd="0" destOrd="0" parTransId="{0C0D6022-8CAF-4E75-A212-018DB6D0DB43}" sibTransId="{956111EA-8E46-41D2-BCD3-B1AA413B4371}"/>
    <dgm:cxn modelId="{CB86B166-7781-468C-BE13-8C9428840956}" srcId="{F0BBB36E-42FA-4AC4-BA51-187A2BCD8F7E}" destId="{A3AA6BEE-5246-4290-9BEA-70A25A1564CA}" srcOrd="4" destOrd="0" parTransId="{312AFD30-0845-4288-B228-F850314176F6}" sibTransId="{3E7DD7C5-327C-4AAD-81FB-B29B6C1F2D1A}"/>
    <dgm:cxn modelId="{F3C1AAAD-7455-4ED9-B95F-C3FC38B513C5}" srcId="{951E23F4-2E63-4211-951E-D2DB994CDB07}" destId="{5F892A9A-768F-4FDF-80DF-46D32D612607}" srcOrd="3" destOrd="0" parTransId="{8A552F9D-090A-42F0-9F5D-79C77EFDEE8F}" sibTransId="{A38E4459-8FB7-4EDA-ABB7-9AD74CF17E4F}"/>
    <dgm:cxn modelId="{D2A3BCED-9770-4FD5-A401-6435FA15CA65}" srcId="{951E23F4-2E63-4211-951E-D2DB994CDB07}" destId="{C0382A29-333D-4B2C-A3B9-EB28F5BC348B}" srcOrd="1" destOrd="0" parTransId="{82C61B88-0E28-46F7-ABBB-B8AA07789CDB}" sibTransId="{563EB976-CC15-4A5F-9987-4936AEB3638F}"/>
    <dgm:cxn modelId="{8FC05ED9-DE52-48F0-9F2B-EB1404A39E88}" srcId="{A842DF99-1FCF-41BB-8715-A6B41BCDFDFC}" destId="{951E23F4-2E63-4211-951E-D2DB994CDB07}" srcOrd="2" destOrd="0" parTransId="{6A27F36D-A1FB-4E46-809A-57D73289DE2F}" sibTransId="{414FB713-96F7-45B2-B218-4952C7445B28}"/>
    <dgm:cxn modelId="{0072A023-2E19-4283-B5C2-BB2511094702}" type="presOf" srcId="{A842DF99-1FCF-41BB-8715-A6B41BCDFDFC}" destId="{0ED589F9-0B16-4789-92D7-2A1D9A27FACB}" srcOrd="0" destOrd="0" presId="urn:microsoft.com/office/officeart/2005/8/layout/vList5"/>
    <dgm:cxn modelId="{E515C026-F163-4F12-B1C2-6EC891B28B05}" type="presParOf" srcId="{0ED589F9-0B16-4789-92D7-2A1D9A27FACB}" destId="{44200991-EBA1-425C-88F1-6A1962D8F94D}" srcOrd="0" destOrd="0" presId="urn:microsoft.com/office/officeart/2005/8/layout/vList5"/>
    <dgm:cxn modelId="{45302F1B-F8C7-47BB-B7B9-2F5F463FDADF}" type="presParOf" srcId="{44200991-EBA1-425C-88F1-6A1962D8F94D}" destId="{5A941CC9-833A-415B-8071-B1258F40EA89}" srcOrd="0" destOrd="0" presId="urn:microsoft.com/office/officeart/2005/8/layout/vList5"/>
    <dgm:cxn modelId="{D5E6808F-1E38-49F9-BD68-CE39397D2379}" type="presParOf" srcId="{44200991-EBA1-425C-88F1-6A1962D8F94D}" destId="{7FF36517-BEBE-459D-9B5D-733A1FC21F08}" srcOrd="1" destOrd="0" presId="urn:microsoft.com/office/officeart/2005/8/layout/vList5"/>
    <dgm:cxn modelId="{A28B93EC-1E6C-4413-8444-5374055AB808}" type="presParOf" srcId="{0ED589F9-0B16-4789-92D7-2A1D9A27FACB}" destId="{19A54A41-BB91-4881-B8A1-BBC1DB60EDCC}" srcOrd="1" destOrd="0" presId="urn:microsoft.com/office/officeart/2005/8/layout/vList5"/>
    <dgm:cxn modelId="{CC7F2C06-9D16-45F0-B8D3-F379C1C21E9C}" type="presParOf" srcId="{0ED589F9-0B16-4789-92D7-2A1D9A27FACB}" destId="{3FC529A7-2C7A-403C-B3B4-FAFF352E8A9F}" srcOrd="2" destOrd="0" presId="urn:microsoft.com/office/officeart/2005/8/layout/vList5"/>
    <dgm:cxn modelId="{9141E8A5-DB03-4C39-9F97-73D9DD5450C5}" type="presParOf" srcId="{3FC529A7-2C7A-403C-B3B4-FAFF352E8A9F}" destId="{9F63AC44-B4CA-4479-A372-CFBE3D0D5801}" srcOrd="0" destOrd="0" presId="urn:microsoft.com/office/officeart/2005/8/layout/vList5"/>
    <dgm:cxn modelId="{2DDCEE9A-8C75-4AED-8FF6-9E42F0F677F6}" type="presParOf" srcId="{3FC529A7-2C7A-403C-B3B4-FAFF352E8A9F}" destId="{5189C5B0-63AE-4689-98A8-D76FDF47E5F3}" srcOrd="1" destOrd="0" presId="urn:microsoft.com/office/officeart/2005/8/layout/vList5"/>
    <dgm:cxn modelId="{BFE01DF7-9118-4E00-9850-5B0B2DC2A8FA}" type="presParOf" srcId="{0ED589F9-0B16-4789-92D7-2A1D9A27FACB}" destId="{F3CF7296-53F3-444F-9FFE-CE56E2EEE16F}" srcOrd="3" destOrd="0" presId="urn:microsoft.com/office/officeart/2005/8/layout/vList5"/>
    <dgm:cxn modelId="{691A25FD-98CB-40A6-9F49-2E95DCF3A39C}" type="presParOf" srcId="{0ED589F9-0B16-4789-92D7-2A1D9A27FACB}" destId="{A35794B4-E961-4977-A395-3E2FECB2A83B}" srcOrd="4" destOrd="0" presId="urn:microsoft.com/office/officeart/2005/8/layout/vList5"/>
    <dgm:cxn modelId="{38D28B36-C128-400E-B571-E9BC1E2724CB}" type="presParOf" srcId="{A35794B4-E961-4977-A395-3E2FECB2A83B}" destId="{ABF8D1E5-DD20-4BE3-B596-1E22E4CDF12A}" srcOrd="0" destOrd="0" presId="urn:microsoft.com/office/officeart/2005/8/layout/vList5"/>
    <dgm:cxn modelId="{7114E364-32D9-4CDC-8F57-F88F033CC0C0}" type="presParOf" srcId="{A35794B4-E961-4977-A395-3E2FECB2A83B}" destId="{F1DB850A-2236-47E6-8721-A9260B1A82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A9470D8-A565-494D-9C5D-3013BE33D3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B0036E-E40A-4D82-9781-003B708F8C64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endParaRPr lang="en-US" sz="1400" b="1" cap="none" spc="0" dirty="0" smtClean="0">
            <a:ln w="0"/>
            <a:solidFill>
              <a:schemeClr val="tx2"/>
            </a:solidFill>
            <a:effectLst>
              <a:reflection blurRad="6350" stA="53000" endA="300" endPos="35500" dir="5400000" sy="-90000" algn="bl" rotWithShape="0"/>
            </a:effectLst>
            <a:latin typeface="Verdana" panose="020B0604030504040204" pitchFamily="34" charset="0"/>
            <a:ea typeface="Verdana" panose="020B0604030504040204" pitchFamily="34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r>
            <a:rPr lang="ru-RU" sz="1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ФИЗИЧЕСКАЯ</a:t>
          </a:r>
          <a:r>
            <a:rPr lang="ru-RU" sz="1400" b="1" cap="none" spc="0" dirty="0" smtClean="0">
              <a:ln w="0"/>
              <a:solidFill>
                <a:schemeClr val="accent2"/>
              </a:solidFill>
              <a:effectLst>
                <a:reflection blurRad="6350" stA="53000" endA="300" endPos="35500" dir="5400000" sy="-9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 </a:t>
          </a:r>
          <a:r>
            <a:rPr lang="ru-RU" sz="1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ГОТОВНОСТЬ</a:t>
          </a:r>
          <a:endParaRPr lang="ru-RU" sz="1400" b="1" cap="none" spc="0" dirty="0">
            <a:ln w="0"/>
            <a:solidFill>
              <a:schemeClr val="accent2"/>
            </a:solidFill>
            <a:effectLst>
              <a:reflection blurRad="6350" stA="53000" endA="300" endPos="35500" dir="5400000" sy="-90000" algn="bl" rotWithShape="0"/>
            </a:effectLs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A92483-5F06-4FA6-B61C-3D2CD1A1F755}" type="parTrans" cxnId="{F14486C2-65DC-49E9-B2B0-368E25E981C6}">
      <dgm:prSet/>
      <dgm:spPr/>
      <dgm:t>
        <a:bodyPr/>
        <a:lstStyle/>
        <a:p>
          <a:pPr algn="ctr">
            <a:lnSpc>
              <a:spcPct val="150000"/>
            </a:lnSpc>
          </a:pPr>
          <a:endParaRPr lang="ru-RU" sz="1400" b="1" cap="none" spc="0" dirty="0">
            <a:ln w="0"/>
            <a:solidFill>
              <a:schemeClr val="tx2"/>
            </a:solidFill>
            <a:effectLst>
              <a:reflection blurRad="6350" stA="53000" endA="300" endPos="35500" dir="5400000" sy="-90000" algn="bl" rotWithShape="0"/>
            </a:effectLs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732E3A9-8A3D-46AA-8318-FF22260820CD}" type="sibTrans" cxnId="{F14486C2-65DC-49E9-B2B0-368E25E981C6}">
      <dgm:prSet/>
      <dgm:spPr/>
      <dgm:t>
        <a:bodyPr/>
        <a:lstStyle/>
        <a:p>
          <a:pPr algn="ctr">
            <a:lnSpc>
              <a:spcPct val="150000"/>
            </a:lnSpc>
          </a:pPr>
          <a:endParaRPr lang="ru-RU" sz="1400" b="1" cap="none" spc="0" dirty="0">
            <a:ln w="0"/>
            <a:solidFill>
              <a:schemeClr val="tx2"/>
            </a:solidFill>
            <a:effectLst>
              <a:reflection blurRad="6350" stA="53000" endA="300" endPos="35500" dir="5400000" sy="-90000" algn="bl" rotWithShape="0"/>
            </a:effectLs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F8A4ADA-9024-487C-B325-0F30364BE9AE}" type="pres">
      <dgm:prSet presAssocID="{5A9470D8-A565-494D-9C5D-3013BE33D3C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9331D76-8EFA-41D3-AC0B-709D7704D4AB}" type="pres">
      <dgm:prSet presAssocID="{F9B0036E-E40A-4D82-9781-003B708F8C64}" presName="thickLine" presStyleLbl="alignNode1" presStyleIdx="0" presStyleCnt="1" custLinFactNeighborY="9432"/>
      <dgm:spPr/>
    </dgm:pt>
    <dgm:pt modelId="{AB572E23-B798-475E-AC1C-8233A8710498}" type="pres">
      <dgm:prSet presAssocID="{F9B0036E-E40A-4D82-9781-003B708F8C64}" presName="horz1" presStyleCnt="0"/>
      <dgm:spPr/>
    </dgm:pt>
    <dgm:pt modelId="{355804CF-38B7-46D4-9051-3CE9A0FDB057}" type="pres">
      <dgm:prSet presAssocID="{F9B0036E-E40A-4D82-9781-003B708F8C64}" presName="tx1" presStyleLbl="revTx" presStyleIdx="0" presStyleCnt="1" custScaleY="129205" custLinFactNeighborX="636" custLinFactNeighborY="7807"/>
      <dgm:spPr/>
      <dgm:t>
        <a:bodyPr/>
        <a:lstStyle/>
        <a:p>
          <a:endParaRPr lang="ru-RU"/>
        </a:p>
      </dgm:t>
    </dgm:pt>
    <dgm:pt modelId="{C99A1DE4-8178-4BC3-B6FC-E7E41A404077}" type="pres">
      <dgm:prSet presAssocID="{F9B0036E-E40A-4D82-9781-003B708F8C64}" presName="vert1" presStyleCnt="0"/>
      <dgm:spPr/>
    </dgm:pt>
  </dgm:ptLst>
  <dgm:cxnLst>
    <dgm:cxn modelId="{F14486C2-65DC-49E9-B2B0-368E25E981C6}" srcId="{5A9470D8-A565-494D-9C5D-3013BE33D3CD}" destId="{F9B0036E-E40A-4D82-9781-003B708F8C64}" srcOrd="0" destOrd="0" parTransId="{CFA92483-5F06-4FA6-B61C-3D2CD1A1F755}" sibTransId="{4732E3A9-8A3D-46AA-8318-FF22260820CD}"/>
    <dgm:cxn modelId="{00A10055-BBD9-4F60-8E00-7390A36346C9}" type="presOf" srcId="{F9B0036E-E40A-4D82-9781-003B708F8C64}" destId="{355804CF-38B7-46D4-9051-3CE9A0FDB057}" srcOrd="0" destOrd="0" presId="urn:microsoft.com/office/officeart/2008/layout/LinedList"/>
    <dgm:cxn modelId="{58C1D7CF-F324-4C03-B801-53540EA51440}" type="presOf" srcId="{5A9470D8-A565-494D-9C5D-3013BE33D3CD}" destId="{5F8A4ADA-9024-487C-B325-0F30364BE9AE}" srcOrd="0" destOrd="0" presId="urn:microsoft.com/office/officeart/2008/layout/LinedList"/>
    <dgm:cxn modelId="{C962070E-6AE1-4EC5-AD16-1E15CE275E03}" type="presParOf" srcId="{5F8A4ADA-9024-487C-B325-0F30364BE9AE}" destId="{C9331D76-8EFA-41D3-AC0B-709D7704D4AB}" srcOrd="0" destOrd="0" presId="urn:microsoft.com/office/officeart/2008/layout/LinedList"/>
    <dgm:cxn modelId="{1317E2C0-D1BE-456C-81A1-B33617080139}" type="presParOf" srcId="{5F8A4ADA-9024-487C-B325-0F30364BE9AE}" destId="{AB572E23-B798-475E-AC1C-8233A8710498}" srcOrd="1" destOrd="0" presId="urn:microsoft.com/office/officeart/2008/layout/LinedList"/>
    <dgm:cxn modelId="{1D605ADD-3D3F-4A8F-9BDE-655500619EFB}" type="presParOf" srcId="{AB572E23-B798-475E-AC1C-8233A8710498}" destId="{355804CF-38B7-46D4-9051-3CE9A0FDB057}" srcOrd="0" destOrd="0" presId="urn:microsoft.com/office/officeart/2008/layout/LinedList"/>
    <dgm:cxn modelId="{45252125-7AB4-4A8B-A05B-1E879C455EF4}" type="presParOf" srcId="{AB572E23-B798-475E-AC1C-8233A8710498}" destId="{C99A1DE4-8178-4BC3-B6FC-E7E41A4040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498E53B-B70E-4F70-AA91-8953AB7DAA03}" type="doc">
      <dgm:prSet loTypeId="urn:microsoft.com/office/officeart/2005/8/layout/hierarchy4" loCatId="relationship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1FDA958-760E-4C23-835D-F87EF7EDDD8E}">
      <dgm:prSet phldrT="[Текст]" custT="1"/>
      <dgm:spPr/>
      <dgm:t>
        <a:bodyPr/>
        <a:lstStyle/>
        <a:p>
          <a:r>
            <a:rPr lang="ru-RU" altLang="ru-RU" sz="1600" b="1" smtClean="0">
              <a:latin typeface="Verdana" panose="020B0604030504040204" pitchFamily="34" charset="0"/>
              <a:ea typeface="Verdana" panose="020B0604030504040204" pitchFamily="34" charset="0"/>
            </a:rPr>
            <a:t>Игровая образовательная ситуация (ИОС)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7B4CBE1-C252-43E4-871A-20961E56E88A}" type="parTrans" cxnId="{ADC0B1A3-C608-4149-BC82-7EC1E02F0320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2FA14B-045B-4171-AE3A-7D2E6CD5F155}" type="sibTrans" cxnId="{ADC0B1A3-C608-4149-BC82-7EC1E02F0320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99F7C66-EE84-40E6-8161-BC52ABA3D136}">
      <dgm:prSet phldrT="[Текст]"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Задачи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436E456-4B92-4E92-855A-6571272EACB1}" type="parTrans" cxnId="{D35C7D8A-C8D8-41A6-BBCC-7ABC0FA2F870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5C71E36-20DC-404D-ACF7-D4D330946D03}" type="sibTrans" cxnId="{D35C7D8A-C8D8-41A6-BBCC-7ABC0FA2F870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4BA39FF-4A3D-43F6-94CE-4EAE31283CB8}">
      <dgm:prSet phldrT="[Текст]"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Оборудование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5C3756-B4E8-4FF6-964F-D4481CE8495A}" type="parTrans" cxnId="{0F9F1749-2384-43E2-AF22-259570364763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021A5F3-803F-4C87-9914-2BA004E3A75D}" type="sibTrans" cxnId="{0F9F1749-2384-43E2-AF22-259570364763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6265A3E-D374-491D-8B17-C3ED2DEC95DD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Рефлексия педагога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096E48A-6B39-4F4B-AC82-0A11BF9610D2}" type="sibTrans" cxnId="{6727FA4D-063D-4322-BDDD-D259BA4A2F6F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F591AD9-9F76-49A4-9F37-3CEA90846608}" type="parTrans" cxnId="{6727FA4D-063D-4322-BDDD-D259BA4A2F6F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1E8BDB0-B86D-4FA4-8B3E-503EA5419952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Ситуация-оценка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B180275-F6CC-479D-9E49-3F80E916C6D6}" type="sibTrans" cxnId="{F1F6D75E-BFE3-434D-9803-12C4DA6C219B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FDC7772-2F38-42FA-8002-CBD05752D7E6}" type="parTrans" cxnId="{F1F6D75E-BFE3-434D-9803-12C4DA6C219B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A8A76CE-12D3-422F-9FAD-971A8B7A24FC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Ситуация-соревнование</a:t>
          </a:r>
        </a:p>
      </dgm:t>
    </dgm:pt>
    <dgm:pt modelId="{195CE286-E3BF-45EC-95AA-7D066F4359DD}" type="sibTrans" cxnId="{3CB1CEB7-54B5-4EB1-876C-570C0674CE0F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67CE99B-684C-4BCC-B63E-2C6507FE462F}" type="parTrans" cxnId="{3CB1CEB7-54B5-4EB1-876C-570C0674CE0F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060A1D7-F6FB-4812-86C8-2DD7768F040E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Ситуация-упражнения</a:t>
          </a:r>
        </a:p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Ситуация-игра</a:t>
          </a:r>
        </a:p>
      </dgm:t>
    </dgm:pt>
    <dgm:pt modelId="{84E5D005-2BBC-4266-A673-E0C886A0C210}" type="sibTrans" cxnId="{D2C96944-1F38-4361-A319-61F8526C72CC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03EB9E9-9A05-475A-9C94-3C478912964A}" type="parTrans" cxnId="{D2C96944-1F38-4361-A319-61F8526C72CC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766062C-8C26-48BB-8605-C916AAE8E21D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Ситуация-проблема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8804BC3-0FF4-4586-82DC-752C6FA77E15}" type="sibTrans" cxnId="{8DD4D2F6-F299-43B7-B64A-5CFD2613614C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063AC62-BB55-410F-9318-6263A7C08EF0}" type="parTrans" cxnId="{8DD4D2F6-F299-43B7-B64A-5CFD2613614C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AAF2F5F-B4FF-4797-B367-7100BAD4551A}" type="pres">
      <dgm:prSet presAssocID="{2498E53B-B70E-4F70-AA91-8953AB7DAA0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35BC2B-0943-454B-BD64-5A5D5DC745FB}" type="pres">
      <dgm:prSet presAssocID="{31FDA958-760E-4C23-835D-F87EF7EDDD8E}" presName="vertOne" presStyleCnt="0"/>
      <dgm:spPr/>
      <dgm:t>
        <a:bodyPr/>
        <a:lstStyle/>
        <a:p>
          <a:endParaRPr lang="ru-RU"/>
        </a:p>
      </dgm:t>
    </dgm:pt>
    <dgm:pt modelId="{7925489A-039F-4449-A54D-75CBBCA2FC95}" type="pres">
      <dgm:prSet presAssocID="{31FDA958-760E-4C23-835D-F87EF7EDDD8E}" presName="txOne" presStyleLbl="node0" presStyleIdx="0" presStyleCnt="1" custScaleX="79961" custScaleY="58922" custLinFactNeighborX="2784" custLinFactNeighborY="99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EC54AA-243A-4277-9893-75ED2E1297A4}" type="pres">
      <dgm:prSet presAssocID="{31FDA958-760E-4C23-835D-F87EF7EDDD8E}" presName="parTransOne" presStyleCnt="0"/>
      <dgm:spPr/>
      <dgm:t>
        <a:bodyPr/>
        <a:lstStyle/>
        <a:p>
          <a:endParaRPr lang="ru-RU"/>
        </a:p>
      </dgm:t>
    </dgm:pt>
    <dgm:pt modelId="{56C3FB02-3545-45B2-9E2B-F747F5B37D48}" type="pres">
      <dgm:prSet presAssocID="{31FDA958-760E-4C23-835D-F87EF7EDDD8E}" presName="horzOne" presStyleCnt="0"/>
      <dgm:spPr/>
      <dgm:t>
        <a:bodyPr/>
        <a:lstStyle/>
        <a:p>
          <a:endParaRPr lang="ru-RU"/>
        </a:p>
      </dgm:t>
    </dgm:pt>
    <dgm:pt modelId="{384489CA-649C-42A4-9C21-219D21F86FED}" type="pres">
      <dgm:prSet presAssocID="{699F7C66-EE84-40E6-8161-BC52ABA3D136}" presName="vertTwo" presStyleCnt="0"/>
      <dgm:spPr/>
      <dgm:t>
        <a:bodyPr/>
        <a:lstStyle/>
        <a:p>
          <a:endParaRPr lang="ru-RU"/>
        </a:p>
      </dgm:t>
    </dgm:pt>
    <dgm:pt modelId="{4F9A6926-602E-44B5-AEF2-7F4DD77B9431}" type="pres">
      <dgm:prSet presAssocID="{699F7C66-EE84-40E6-8161-BC52ABA3D136}" presName="txTwo" presStyleLbl="node2" presStyleIdx="0" presStyleCnt="2" custScaleX="43108" custScaleY="53870" custLinFactNeighborX="29067" custLinFactNeighborY="-17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4C00F3-72B9-44B6-811C-F31302C282E0}" type="pres">
      <dgm:prSet presAssocID="{699F7C66-EE84-40E6-8161-BC52ABA3D136}" presName="parTransTwo" presStyleCnt="0"/>
      <dgm:spPr/>
      <dgm:t>
        <a:bodyPr/>
        <a:lstStyle/>
        <a:p>
          <a:endParaRPr lang="ru-RU"/>
        </a:p>
      </dgm:t>
    </dgm:pt>
    <dgm:pt modelId="{AC13FF8C-EFD4-439F-8F93-34569C5FBA63}" type="pres">
      <dgm:prSet presAssocID="{699F7C66-EE84-40E6-8161-BC52ABA3D136}" presName="horzTwo" presStyleCnt="0"/>
      <dgm:spPr/>
      <dgm:t>
        <a:bodyPr/>
        <a:lstStyle/>
        <a:p>
          <a:endParaRPr lang="ru-RU"/>
        </a:p>
      </dgm:t>
    </dgm:pt>
    <dgm:pt modelId="{3CB5011B-4ACB-47E6-9DCE-9CCB0104E8C3}" type="pres">
      <dgm:prSet presAssocID="{7766062C-8C26-48BB-8605-C916AAE8E21D}" presName="vertThree" presStyleCnt="0"/>
      <dgm:spPr/>
      <dgm:t>
        <a:bodyPr/>
        <a:lstStyle/>
        <a:p>
          <a:endParaRPr lang="ru-RU"/>
        </a:p>
      </dgm:t>
    </dgm:pt>
    <dgm:pt modelId="{C5C52C27-5A5D-49F1-BE4A-76433B4E24A3}" type="pres">
      <dgm:prSet presAssocID="{7766062C-8C26-48BB-8605-C916AAE8E21D}" presName="txThree" presStyleLbl="node3" presStyleIdx="0" presStyleCnt="5" custScaleX="194454" custLinFactNeighborX="-780" custLinFactNeighborY="-40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A85B3E-271C-4891-B8FC-D41F720B277E}" type="pres">
      <dgm:prSet presAssocID="{7766062C-8C26-48BB-8605-C916AAE8E21D}" presName="horzThree" presStyleCnt="0"/>
      <dgm:spPr/>
      <dgm:t>
        <a:bodyPr/>
        <a:lstStyle/>
        <a:p>
          <a:endParaRPr lang="ru-RU"/>
        </a:p>
      </dgm:t>
    </dgm:pt>
    <dgm:pt modelId="{2C7EDC2A-7822-4736-8C2E-BA0D5EA0C400}" type="pres">
      <dgm:prSet presAssocID="{88804BC3-0FF4-4586-82DC-752C6FA77E15}" presName="sibSpaceThree" presStyleCnt="0"/>
      <dgm:spPr/>
      <dgm:t>
        <a:bodyPr/>
        <a:lstStyle/>
        <a:p>
          <a:endParaRPr lang="ru-RU"/>
        </a:p>
      </dgm:t>
    </dgm:pt>
    <dgm:pt modelId="{AEF8F179-27CA-4EA2-B827-6641A1A3FFA8}" type="pres">
      <dgm:prSet presAssocID="{6060A1D7-F6FB-4812-86C8-2DD7768F040E}" presName="vertThree" presStyleCnt="0"/>
      <dgm:spPr/>
      <dgm:t>
        <a:bodyPr/>
        <a:lstStyle/>
        <a:p>
          <a:endParaRPr lang="ru-RU"/>
        </a:p>
      </dgm:t>
    </dgm:pt>
    <dgm:pt modelId="{B52039C8-187F-4640-92DD-2A43A8887421}" type="pres">
      <dgm:prSet presAssocID="{6060A1D7-F6FB-4812-86C8-2DD7768F040E}" presName="txThree" presStyleLbl="node3" presStyleIdx="1" presStyleCnt="5" custScaleX="196203" custLinFactNeighborX="-2539" custLinFactNeighborY="-40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D26D47-9125-465F-B452-C0DAB9E339CF}" type="pres">
      <dgm:prSet presAssocID="{6060A1D7-F6FB-4812-86C8-2DD7768F040E}" presName="horzThree" presStyleCnt="0"/>
      <dgm:spPr/>
      <dgm:t>
        <a:bodyPr/>
        <a:lstStyle/>
        <a:p>
          <a:endParaRPr lang="ru-RU"/>
        </a:p>
      </dgm:t>
    </dgm:pt>
    <dgm:pt modelId="{2ECC66F5-A8CE-4F63-B6C9-3AF89DEAF8BD}" type="pres">
      <dgm:prSet presAssocID="{65C71E36-20DC-404D-ACF7-D4D330946D03}" presName="sibSpaceTwo" presStyleCnt="0"/>
      <dgm:spPr/>
      <dgm:t>
        <a:bodyPr/>
        <a:lstStyle/>
        <a:p>
          <a:endParaRPr lang="ru-RU"/>
        </a:p>
      </dgm:t>
    </dgm:pt>
    <dgm:pt modelId="{08B1B3C6-BCB8-4F65-B406-2E57E3B9D678}" type="pres">
      <dgm:prSet presAssocID="{44BA39FF-4A3D-43F6-94CE-4EAE31283CB8}" presName="vertTwo" presStyleCnt="0"/>
      <dgm:spPr/>
      <dgm:t>
        <a:bodyPr/>
        <a:lstStyle/>
        <a:p>
          <a:endParaRPr lang="ru-RU"/>
        </a:p>
      </dgm:t>
    </dgm:pt>
    <dgm:pt modelId="{823C4CE1-D5ED-4D7D-97CC-61440F1D43FB}" type="pres">
      <dgm:prSet presAssocID="{44BA39FF-4A3D-43F6-94CE-4EAE31283CB8}" presName="txTwo" presStyleLbl="node2" presStyleIdx="1" presStyleCnt="2" custScaleX="59233" custScaleY="58037" custLinFactNeighborX="-5164" custLinFactNeighborY="-272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843AA2-120D-4AF4-B166-2A40DE7F764D}" type="pres">
      <dgm:prSet presAssocID="{44BA39FF-4A3D-43F6-94CE-4EAE31283CB8}" presName="parTransTwo" presStyleCnt="0"/>
      <dgm:spPr/>
      <dgm:t>
        <a:bodyPr/>
        <a:lstStyle/>
        <a:p>
          <a:endParaRPr lang="ru-RU"/>
        </a:p>
      </dgm:t>
    </dgm:pt>
    <dgm:pt modelId="{479EF95D-1962-4117-B28C-FAAFAB4310B7}" type="pres">
      <dgm:prSet presAssocID="{44BA39FF-4A3D-43F6-94CE-4EAE31283CB8}" presName="horzTwo" presStyleCnt="0"/>
      <dgm:spPr/>
      <dgm:t>
        <a:bodyPr/>
        <a:lstStyle/>
        <a:p>
          <a:endParaRPr lang="ru-RU"/>
        </a:p>
      </dgm:t>
    </dgm:pt>
    <dgm:pt modelId="{B3875F94-659D-4999-8BCB-0E152FA5091D}" type="pres">
      <dgm:prSet presAssocID="{4A8A76CE-12D3-422F-9FAD-971A8B7A24FC}" presName="vertThree" presStyleCnt="0"/>
      <dgm:spPr/>
      <dgm:t>
        <a:bodyPr/>
        <a:lstStyle/>
        <a:p>
          <a:endParaRPr lang="ru-RU"/>
        </a:p>
      </dgm:t>
    </dgm:pt>
    <dgm:pt modelId="{579B8090-8265-42F0-9407-76006DCD1005}" type="pres">
      <dgm:prSet presAssocID="{4A8A76CE-12D3-422F-9FAD-971A8B7A24FC}" presName="txThree" presStyleLbl="node3" presStyleIdx="2" presStyleCnt="5" custScaleX="181925" custLinFactNeighborX="-3395" custLinFactNeighborY="-82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1A61D1-1098-42F4-AE4F-0D62F8FB9273}" type="pres">
      <dgm:prSet presAssocID="{4A8A76CE-12D3-422F-9FAD-971A8B7A24FC}" presName="horzThree" presStyleCnt="0"/>
      <dgm:spPr/>
      <dgm:t>
        <a:bodyPr/>
        <a:lstStyle/>
        <a:p>
          <a:endParaRPr lang="ru-RU"/>
        </a:p>
      </dgm:t>
    </dgm:pt>
    <dgm:pt modelId="{B8D42B11-9302-455D-A40F-669C15866DFC}" type="pres">
      <dgm:prSet presAssocID="{195CE286-E3BF-45EC-95AA-7D066F4359DD}" presName="sibSpaceThree" presStyleCnt="0"/>
      <dgm:spPr/>
      <dgm:t>
        <a:bodyPr/>
        <a:lstStyle/>
        <a:p>
          <a:endParaRPr lang="ru-RU"/>
        </a:p>
      </dgm:t>
    </dgm:pt>
    <dgm:pt modelId="{B5FC5C0C-78D3-4B03-9AA9-30B76695642C}" type="pres">
      <dgm:prSet presAssocID="{31E8BDB0-B86D-4FA4-8B3E-503EA5419952}" presName="vertThree" presStyleCnt="0"/>
      <dgm:spPr/>
      <dgm:t>
        <a:bodyPr/>
        <a:lstStyle/>
        <a:p>
          <a:endParaRPr lang="ru-RU"/>
        </a:p>
      </dgm:t>
    </dgm:pt>
    <dgm:pt modelId="{A522D6E2-7591-4B01-BAE6-41D579D6E8D4}" type="pres">
      <dgm:prSet presAssocID="{31E8BDB0-B86D-4FA4-8B3E-503EA5419952}" presName="txThree" presStyleLbl="node3" presStyleIdx="3" presStyleCnt="5" custScaleX="179630" custLinFactNeighborX="1490" custLinFactNeighborY="-82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0506E4-D95F-431C-8480-CE31BE9809C7}" type="pres">
      <dgm:prSet presAssocID="{31E8BDB0-B86D-4FA4-8B3E-503EA5419952}" presName="horzThree" presStyleCnt="0"/>
      <dgm:spPr/>
      <dgm:t>
        <a:bodyPr/>
        <a:lstStyle/>
        <a:p>
          <a:endParaRPr lang="ru-RU"/>
        </a:p>
      </dgm:t>
    </dgm:pt>
    <dgm:pt modelId="{0973DF4F-C6B2-437B-90BF-20E1DEAB4A72}" type="pres">
      <dgm:prSet presAssocID="{FB180275-F6CC-479D-9E49-3F80E916C6D6}" presName="sibSpaceThree" presStyleCnt="0"/>
      <dgm:spPr/>
      <dgm:t>
        <a:bodyPr/>
        <a:lstStyle/>
        <a:p>
          <a:endParaRPr lang="ru-RU"/>
        </a:p>
      </dgm:t>
    </dgm:pt>
    <dgm:pt modelId="{8BD25357-B94C-4767-B6DF-15A47EBF0693}" type="pres">
      <dgm:prSet presAssocID="{06265A3E-D374-491D-8B17-C3ED2DEC95DD}" presName="vertThree" presStyleCnt="0"/>
      <dgm:spPr/>
      <dgm:t>
        <a:bodyPr/>
        <a:lstStyle/>
        <a:p>
          <a:endParaRPr lang="ru-RU"/>
        </a:p>
      </dgm:t>
    </dgm:pt>
    <dgm:pt modelId="{6D6BF07D-A721-4D2E-88D1-6B074C440CDB}" type="pres">
      <dgm:prSet presAssocID="{06265A3E-D374-491D-8B17-C3ED2DEC95DD}" presName="txThree" presStyleLbl="node3" presStyleIdx="4" presStyleCnt="5" custScaleX="165437" custLinFactNeighborX="927" custLinFactNeighborY="-82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1825A3-066C-4598-9550-3670CF4ACFE6}" type="pres">
      <dgm:prSet presAssocID="{06265A3E-D374-491D-8B17-C3ED2DEC95DD}" presName="horzThree" presStyleCnt="0"/>
      <dgm:spPr/>
      <dgm:t>
        <a:bodyPr/>
        <a:lstStyle/>
        <a:p>
          <a:endParaRPr lang="ru-RU"/>
        </a:p>
      </dgm:t>
    </dgm:pt>
  </dgm:ptLst>
  <dgm:cxnLst>
    <dgm:cxn modelId="{F82F943A-4528-4AE5-989E-4BED29EBE9E3}" type="presOf" srcId="{31FDA958-760E-4C23-835D-F87EF7EDDD8E}" destId="{7925489A-039F-4449-A54D-75CBBCA2FC95}" srcOrd="0" destOrd="0" presId="urn:microsoft.com/office/officeart/2005/8/layout/hierarchy4"/>
    <dgm:cxn modelId="{CB78CBF2-F388-4FFA-B6C6-227A7FABEDCB}" type="presOf" srcId="{7766062C-8C26-48BB-8605-C916AAE8E21D}" destId="{C5C52C27-5A5D-49F1-BE4A-76433B4E24A3}" srcOrd="0" destOrd="0" presId="urn:microsoft.com/office/officeart/2005/8/layout/hierarchy4"/>
    <dgm:cxn modelId="{6727FA4D-063D-4322-BDDD-D259BA4A2F6F}" srcId="{44BA39FF-4A3D-43F6-94CE-4EAE31283CB8}" destId="{06265A3E-D374-491D-8B17-C3ED2DEC95DD}" srcOrd="2" destOrd="0" parTransId="{AF591AD9-9F76-49A4-9F37-3CEA90846608}" sibTransId="{D096E48A-6B39-4F4B-AC82-0A11BF9610D2}"/>
    <dgm:cxn modelId="{02AF57FE-A493-4E96-AF99-AFCE4DEDBC36}" type="presOf" srcId="{4A8A76CE-12D3-422F-9FAD-971A8B7A24FC}" destId="{579B8090-8265-42F0-9407-76006DCD1005}" srcOrd="0" destOrd="0" presId="urn:microsoft.com/office/officeart/2005/8/layout/hierarchy4"/>
    <dgm:cxn modelId="{C9FC68FD-505C-410C-BFE4-566E993DA3FA}" type="presOf" srcId="{06265A3E-D374-491D-8B17-C3ED2DEC95DD}" destId="{6D6BF07D-A721-4D2E-88D1-6B074C440CDB}" srcOrd="0" destOrd="0" presId="urn:microsoft.com/office/officeart/2005/8/layout/hierarchy4"/>
    <dgm:cxn modelId="{00C0C73E-AF08-4CAD-A292-08B502284F6D}" type="presOf" srcId="{44BA39FF-4A3D-43F6-94CE-4EAE31283CB8}" destId="{823C4CE1-D5ED-4D7D-97CC-61440F1D43FB}" srcOrd="0" destOrd="0" presId="urn:microsoft.com/office/officeart/2005/8/layout/hierarchy4"/>
    <dgm:cxn modelId="{55FBB395-8013-49F3-A5EA-F9FC0017A72A}" type="presOf" srcId="{31E8BDB0-B86D-4FA4-8B3E-503EA5419952}" destId="{A522D6E2-7591-4B01-BAE6-41D579D6E8D4}" srcOrd="0" destOrd="0" presId="urn:microsoft.com/office/officeart/2005/8/layout/hierarchy4"/>
    <dgm:cxn modelId="{0DEDDFCC-2114-4F40-8BA0-1294CF7C277D}" type="presOf" srcId="{699F7C66-EE84-40E6-8161-BC52ABA3D136}" destId="{4F9A6926-602E-44B5-AEF2-7F4DD77B9431}" srcOrd="0" destOrd="0" presId="urn:microsoft.com/office/officeart/2005/8/layout/hierarchy4"/>
    <dgm:cxn modelId="{03EFBA62-3C2A-4362-81B5-3DBAF793496B}" type="presOf" srcId="{6060A1D7-F6FB-4812-86C8-2DD7768F040E}" destId="{B52039C8-187F-4640-92DD-2A43A8887421}" srcOrd="0" destOrd="0" presId="urn:microsoft.com/office/officeart/2005/8/layout/hierarchy4"/>
    <dgm:cxn modelId="{D2C96944-1F38-4361-A319-61F8526C72CC}" srcId="{699F7C66-EE84-40E6-8161-BC52ABA3D136}" destId="{6060A1D7-F6FB-4812-86C8-2DD7768F040E}" srcOrd="1" destOrd="0" parTransId="{203EB9E9-9A05-475A-9C94-3C478912964A}" sibTransId="{84E5D005-2BBC-4266-A673-E0C886A0C210}"/>
    <dgm:cxn modelId="{8DD4D2F6-F299-43B7-B64A-5CFD2613614C}" srcId="{699F7C66-EE84-40E6-8161-BC52ABA3D136}" destId="{7766062C-8C26-48BB-8605-C916AAE8E21D}" srcOrd="0" destOrd="0" parTransId="{D063AC62-BB55-410F-9318-6263A7C08EF0}" sibTransId="{88804BC3-0FF4-4586-82DC-752C6FA77E15}"/>
    <dgm:cxn modelId="{F1F6D75E-BFE3-434D-9803-12C4DA6C219B}" srcId="{44BA39FF-4A3D-43F6-94CE-4EAE31283CB8}" destId="{31E8BDB0-B86D-4FA4-8B3E-503EA5419952}" srcOrd="1" destOrd="0" parTransId="{FFDC7772-2F38-42FA-8002-CBD05752D7E6}" sibTransId="{FB180275-F6CC-479D-9E49-3F80E916C6D6}"/>
    <dgm:cxn modelId="{16101FF2-3EAE-455D-9F6D-A78953E5E188}" type="presOf" srcId="{2498E53B-B70E-4F70-AA91-8953AB7DAA03}" destId="{0AAF2F5F-B4FF-4797-B367-7100BAD4551A}" srcOrd="0" destOrd="0" presId="urn:microsoft.com/office/officeart/2005/8/layout/hierarchy4"/>
    <dgm:cxn modelId="{3CB1CEB7-54B5-4EB1-876C-570C0674CE0F}" srcId="{44BA39FF-4A3D-43F6-94CE-4EAE31283CB8}" destId="{4A8A76CE-12D3-422F-9FAD-971A8B7A24FC}" srcOrd="0" destOrd="0" parTransId="{867CE99B-684C-4BCC-B63E-2C6507FE462F}" sibTransId="{195CE286-E3BF-45EC-95AA-7D066F4359DD}"/>
    <dgm:cxn modelId="{D35C7D8A-C8D8-41A6-BBCC-7ABC0FA2F870}" srcId="{31FDA958-760E-4C23-835D-F87EF7EDDD8E}" destId="{699F7C66-EE84-40E6-8161-BC52ABA3D136}" srcOrd="0" destOrd="0" parTransId="{4436E456-4B92-4E92-855A-6571272EACB1}" sibTransId="{65C71E36-20DC-404D-ACF7-D4D330946D03}"/>
    <dgm:cxn modelId="{ADC0B1A3-C608-4149-BC82-7EC1E02F0320}" srcId="{2498E53B-B70E-4F70-AA91-8953AB7DAA03}" destId="{31FDA958-760E-4C23-835D-F87EF7EDDD8E}" srcOrd="0" destOrd="0" parTransId="{27B4CBE1-C252-43E4-871A-20961E56E88A}" sibTransId="{982FA14B-045B-4171-AE3A-7D2E6CD5F155}"/>
    <dgm:cxn modelId="{0F9F1749-2384-43E2-AF22-259570364763}" srcId="{31FDA958-760E-4C23-835D-F87EF7EDDD8E}" destId="{44BA39FF-4A3D-43F6-94CE-4EAE31283CB8}" srcOrd="1" destOrd="0" parTransId="{9D5C3756-B4E8-4FF6-964F-D4481CE8495A}" sibTransId="{7021A5F3-803F-4C87-9914-2BA004E3A75D}"/>
    <dgm:cxn modelId="{17373547-C5C7-43CC-AEF0-DCBF55D7B440}" type="presParOf" srcId="{0AAF2F5F-B4FF-4797-B367-7100BAD4551A}" destId="{9535BC2B-0943-454B-BD64-5A5D5DC745FB}" srcOrd="0" destOrd="0" presId="urn:microsoft.com/office/officeart/2005/8/layout/hierarchy4"/>
    <dgm:cxn modelId="{30EB97F3-79A0-4314-A436-E7CEBC8A6793}" type="presParOf" srcId="{9535BC2B-0943-454B-BD64-5A5D5DC745FB}" destId="{7925489A-039F-4449-A54D-75CBBCA2FC95}" srcOrd="0" destOrd="0" presId="urn:microsoft.com/office/officeart/2005/8/layout/hierarchy4"/>
    <dgm:cxn modelId="{E627B7D6-FC3D-4AE0-A43E-2A92C6B98B8B}" type="presParOf" srcId="{9535BC2B-0943-454B-BD64-5A5D5DC745FB}" destId="{0CEC54AA-243A-4277-9893-75ED2E1297A4}" srcOrd="1" destOrd="0" presId="urn:microsoft.com/office/officeart/2005/8/layout/hierarchy4"/>
    <dgm:cxn modelId="{4F99DC40-5820-421C-8B15-B0B02C984F8E}" type="presParOf" srcId="{9535BC2B-0943-454B-BD64-5A5D5DC745FB}" destId="{56C3FB02-3545-45B2-9E2B-F747F5B37D48}" srcOrd="2" destOrd="0" presId="urn:microsoft.com/office/officeart/2005/8/layout/hierarchy4"/>
    <dgm:cxn modelId="{D5D9B9FE-ACD6-4523-9C7F-E8EDC542900B}" type="presParOf" srcId="{56C3FB02-3545-45B2-9E2B-F747F5B37D48}" destId="{384489CA-649C-42A4-9C21-219D21F86FED}" srcOrd="0" destOrd="0" presId="urn:microsoft.com/office/officeart/2005/8/layout/hierarchy4"/>
    <dgm:cxn modelId="{505263B2-0BE3-4365-8511-CC1F20156955}" type="presParOf" srcId="{384489CA-649C-42A4-9C21-219D21F86FED}" destId="{4F9A6926-602E-44B5-AEF2-7F4DD77B9431}" srcOrd="0" destOrd="0" presId="urn:microsoft.com/office/officeart/2005/8/layout/hierarchy4"/>
    <dgm:cxn modelId="{B3C6F60D-CB97-4134-8980-2E64D636DCA7}" type="presParOf" srcId="{384489CA-649C-42A4-9C21-219D21F86FED}" destId="{7A4C00F3-72B9-44B6-811C-F31302C282E0}" srcOrd="1" destOrd="0" presId="urn:microsoft.com/office/officeart/2005/8/layout/hierarchy4"/>
    <dgm:cxn modelId="{651D9D47-D7AD-4AC3-BE46-556FD19F6C9C}" type="presParOf" srcId="{384489CA-649C-42A4-9C21-219D21F86FED}" destId="{AC13FF8C-EFD4-439F-8F93-34569C5FBA63}" srcOrd="2" destOrd="0" presId="urn:microsoft.com/office/officeart/2005/8/layout/hierarchy4"/>
    <dgm:cxn modelId="{1F9EFC63-AE50-4E4E-A16B-6EFCD23CCE52}" type="presParOf" srcId="{AC13FF8C-EFD4-439F-8F93-34569C5FBA63}" destId="{3CB5011B-4ACB-47E6-9DCE-9CCB0104E8C3}" srcOrd="0" destOrd="0" presId="urn:microsoft.com/office/officeart/2005/8/layout/hierarchy4"/>
    <dgm:cxn modelId="{97E1FD3B-ED35-4488-AE46-A402A1010632}" type="presParOf" srcId="{3CB5011B-4ACB-47E6-9DCE-9CCB0104E8C3}" destId="{C5C52C27-5A5D-49F1-BE4A-76433B4E24A3}" srcOrd="0" destOrd="0" presId="urn:microsoft.com/office/officeart/2005/8/layout/hierarchy4"/>
    <dgm:cxn modelId="{3FB49CE4-7E1B-4A34-B59B-C6B971C3E199}" type="presParOf" srcId="{3CB5011B-4ACB-47E6-9DCE-9CCB0104E8C3}" destId="{21A85B3E-271C-4891-B8FC-D41F720B277E}" srcOrd="1" destOrd="0" presId="urn:microsoft.com/office/officeart/2005/8/layout/hierarchy4"/>
    <dgm:cxn modelId="{9831135D-9733-43D1-82BD-269DF990B78A}" type="presParOf" srcId="{AC13FF8C-EFD4-439F-8F93-34569C5FBA63}" destId="{2C7EDC2A-7822-4736-8C2E-BA0D5EA0C400}" srcOrd="1" destOrd="0" presId="urn:microsoft.com/office/officeart/2005/8/layout/hierarchy4"/>
    <dgm:cxn modelId="{A2C7CCAA-F732-4E7E-BBD6-39D6283DABCB}" type="presParOf" srcId="{AC13FF8C-EFD4-439F-8F93-34569C5FBA63}" destId="{AEF8F179-27CA-4EA2-B827-6641A1A3FFA8}" srcOrd="2" destOrd="0" presId="urn:microsoft.com/office/officeart/2005/8/layout/hierarchy4"/>
    <dgm:cxn modelId="{9EBE51A7-BBBF-4B2D-A40D-232CFE260375}" type="presParOf" srcId="{AEF8F179-27CA-4EA2-B827-6641A1A3FFA8}" destId="{B52039C8-187F-4640-92DD-2A43A8887421}" srcOrd="0" destOrd="0" presId="urn:microsoft.com/office/officeart/2005/8/layout/hierarchy4"/>
    <dgm:cxn modelId="{9BD42EDD-BADA-4746-9313-F1D7D4C0E55E}" type="presParOf" srcId="{AEF8F179-27CA-4EA2-B827-6641A1A3FFA8}" destId="{EBD26D47-9125-465F-B452-C0DAB9E339CF}" srcOrd="1" destOrd="0" presId="urn:microsoft.com/office/officeart/2005/8/layout/hierarchy4"/>
    <dgm:cxn modelId="{22E07695-43FB-48AA-8716-8611F5A35713}" type="presParOf" srcId="{56C3FB02-3545-45B2-9E2B-F747F5B37D48}" destId="{2ECC66F5-A8CE-4F63-B6C9-3AF89DEAF8BD}" srcOrd="1" destOrd="0" presId="urn:microsoft.com/office/officeart/2005/8/layout/hierarchy4"/>
    <dgm:cxn modelId="{3CA2F316-BE85-4F3D-9092-8AB8C0E51219}" type="presParOf" srcId="{56C3FB02-3545-45B2-9E2B-F747F5B37D48}" destId="{08B1B3C6-BCB8-4F65-B406-2E57E3B9D678}" srcOrd="2" destOrd="0" presId="urn:microsoft.com/office/officeart/2005/8/layout/hierarchy4"/>
    <dgm:cxn modelId="{FBAF1EE1-FBC5-4215-8A19-0B4C34F7062A}" type="presParOf" srcId="{08B1B3C6-BCB8-4F65-B406-2E57E3B9D678}" destId="{823C4CE1-D5ED-4D7D-97CC-61440F1D43FB}" srcOrd="0" destOrd="0" presId="urn:microsoft.com/office/officeart/2005/8/layout/hierarchy4"/>
    <dgm:cxn modelId="{DDB9AE90-3ECF-485A-AD73-8CCD3EE4511D}" type="presParOf" srcId="{08B1B3C6-BCB8-4F65-B406-2E57E3B9D678}" destId="{29843AA2-120D-4AF4-B166-2A40DE7F764D}" srcOrd="1" destOrd="0" presId="urn:microsoft.com/office/officeart/2005/8/layout/hierarchy4"/>
    <dgm:cxn modelId="{11618601-204B-4CE3-82A0-8262BEE658F9}" type="presParOf" srcId="{08B1B3C6-BCB8-4F65-B406-2E57E3B9D678}" destId="{479EF95D-1962-4117-B28C-FAAFAB4310B7}" srcOrd="2" destOrd="0" presId="urn:microsoft.com/office/officeart/2005/8/layout/hierarchy4"/>
    <dgm:cxn modelId="{4D8032E8-F41D-4C02-80D0-AA26F7A367EB}" type="presParOf" srcId="{479EF95D-1962-4117-B28C-FAAFAB4310B7}" destId="{B3875F94-659D-4999-8BCB-0E152FA5091D}" srcOrd="0" destOrd="0" presId="urn:microsoft.com/office/officeart/2005/8/layout/hierarchy4"/>
    <dgm:cxn modelId="{D56881B7-AE18-4232-A4BC-6F6941768CF2}" type="presParOf" srcId="{B3875F94-659D-4999-8BCB-0E152FA5091D}" destId="{579B8090-8265-42F0-9407-76006DCD1005}" srcOrd="0" destOrd="0" presId="urn:microsoft.com/office/officeart/2005/8/layout/hierarchy4"/>
    <dgm:cxn modelId="{ADFD9D39-B2F1-43D9-BB06-F9FCF7D12926}" type="presParOf" srcId="{B3875F94-659D-4999-8BCB-0E152FA5091D}" destId="{B91A61D1-1098-42F4-AE4F-0D62F8FB9273}" srcOrd="1" destOrd="0" presId="urn:microsoft.com/office/officeart/2005/8/layout/hierarchy4"/>
    <dgm:cxn modelId="{D907C01E-D6D4-4F2F-8F54-1C5851B1597F}" type="presParOf" srcId="{479EF95D-1962-4117-B28C-FAAFAB4310B7}" destId="{B8D42B11-9302-455D-A40F-669C15866DFC}" srcOrd="1" destOrd="0" presId="urn:microsoft.com/office/officeart/2005/8/layout/hierarchy4"/>
    <dgm:cxn modelId="{292E4CA6-9092-41AB-A3BA-0C8371F29685}" type="presParOf" srcId="{479EF95D-1962-4117-B28C-FAAFAB4310B7}" destId="{B5FC5C0C-78D3-4B03-9AA9-30B76695642C}" srcOrd="2" destOrd="0" presId="urn:microsoft.com/office/officeart/2005/8/layout/hierarchy4"/>
    <dgm:cxn modelId="{3D3F4692-62ED-4BA7-987B-4498F9A83A4E}" type="presParOf" srcId="{B5FC5C0C-78D3-4B03-9AA9-30B76695642C}" destId="{A522D6E2-7591-4B01-BAE6-41D579D6E8D4}" srcOrd="0" destOrd="0" presId="urn:microsoft.com/office/officeart/2005/8/layout/hierarchy4"/>
    <dgm:cxn modelId="{F3A14783-0700-43C0-A16C-8223F450A0C3}" type="presParOf" srcId="{B5FC5C0C-78D3-4B03-9AA9-30B76695642C}" destId="{930506E4-D95F-431C-8480-CE31BE9809C7}" srcOrd="1" destOrd="0" presId="urn:microsoft.com/office/officeart/2005/8/layout/hierarchy4"/>
    <dgm:cxn modelId="{C8B1F3D6-B6F2-4F23-9469-D15C24CF2666}" type="presParOf" srcId="{479EF95D-1962-4117-B28C-FAAFAB4310B7}" destId="{0973DF4F-C6B2-437B-90BF-20E1DEAB4A72}" srcOrd="3" destOrd="0" presId="urn:microsoft.com/office/officeart/2005/8/layout/hierarchy4"/>
    <dgm:cxn modelId="{593CEF4B-17E7-4B93-A047-683B36162BFD}" type="presParOf" srcId="{479EF95D-1962-4117-B28C-FAAFAB4310B7}" destId="{8BD25357-B94C-4767-B6DF-15A47EBF0693}" srcOrd="4" destOrd="0" presId="urn:microsoft.com/office/officeart/2005/8/layout/hierarchy4"/>
    <dgm:cxn modelId="{FFF9E5C5-8D98-4129-9261-207BEB702365}" type="presParOf" srcId="{8BD25357-B94C-4767-B6DF-15A47EBF0693}" destId="{6D6BF07D-A721-4D2E-88D1-6B074C440CDB}" srcOrd="0" destOrd="0" presId="urn:microsoft.com/office/officeart/2005/8/layout/hierarchy4"/>
    <dgm:cxn modelId="{7E832077-94F2-4B1F-BC90-3F26F254346E}" type="presParOf" srcId="{8BD25357-B94C-4767-B6DF-15A47EBF0693}" destId="{181825A3-066C-4598-9550-3670CF4ACFE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4594C1-A847-42A2-B587-7AD79A03A79E}" type="doc">
      <dgm:prSet loTypeId="urn:microsoft.com/office/officeart/2005/8/layout/target1" loCatId="relationship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0574092-7213-425C-AE3A-84DC5B1ED96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000" b="1" dirty="0" smtClean="0"/>
            <a:t>Критическое мышление</a:t>
          </a:r>
          <a:endParaRPr lang="ru-RU" sz="1000" b="1" dirty="0"/>
        </a:p>
      </dgm:t>
    </dgm:pt>
    <dgm:pt modelId="{011AAF38-3498-4AF3-BFBE-1767713496C7}" type="parTrans" cxnId="{63F77E06-5AE6-404C-9CC1-9D7CD1A3AC26}">
      <dgm:prSet/>
      <dgm:spPr/>
      <dgm:t>
        <a:bodyPr/>
        <a:lstStyle/>
        <a:p>
          <a:pPr>
            <a:lnSpc>
              <a:spcPct val="100000"/>
            </a:lnSpc>
          </a:pPr>
          <a:endParaRPr lang="ru-RU" sz="1000"/>
        </a:p>
      </dgm:t>
    </dgm:pt>
    <dgm:pt modelId="{1B20386C-5210-4E1C-B2F0-22FCE5A8C474}" type="sibTrans" cxnId="{63F77E06-5AE6-404C-9CC1-9D7CD1A3AC26}">
      <dgm:prSet/>
      <dgm:spPr/>
      <dgm:t>
        <a:bodyPr/>
        <a:lstStyle/>
        <a:p>
          <a:pPr>
            <a:lnSpc>
              <a:spcPct val="100000"/>
            </a:lnSpc>
          </a:pPr>
          <a:endParaRPr lang="ru-RU" sz="1000"/>
        </a:p>
      </dgm:t>
    </dgm:pt>
    <dgm:pt modelId="{1664718F-EB78-408B-BCB7-EE2DD49BF56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000" b="1" dirty="0" smtClean="0"/>
            <a:t>Креативность</a:t>
          </a:r>
          <a:endParaRPr lang="ru-RU" sz="1000" b="1" dirty="0"/>
        </a:p>
      </dgm:t>
    </dgm:pt>
    <dgm:pt modelId="{A726DB40-687E-4DD7-A640-747AB218CCA9}" type="parTrans" cxnId="{CA8C69A6-B344-44A5-81E2-B99A362E4B8C}">
      <dgm:prSet/>
      <dgm:spPr/>
      <dgm:t>
        <a:bodyPr/>
        <a:lstStyle/>
        <a:p>
          <a:pPr>
            <a:lnSpc>
              <a:spcPct val="100000"/>
            </a:lnSpc>
          </a:pPr>
          <a:endParaRPr lang="ru-RU" sz="1000"/>
        </a:p>
      </dgm:t>
    </dgm:pt>
    <dgm:pt modelId="{380EF644-4002-4310-8D82-BF6E87C88573}" type="sibTrans" cxnId="{CA8C69A6-B344-44A5-81E2-B99A362E4B8C}">
      <dgm:prSet/>
      <dgm:spPr/>
      <dgm:t>
        <a:bodyPr/>
        <a:lstStyle/>
        <a:p>
          <a:pPr>
            <a:lnSpc>
              <a:spcPct val="100000"/>
            </a:lnSpc>
          </a:pPr>
          <a:endParaRPr lang="ru-RU" sz="1000"/>
        </a:p>
      </dgm:t>
    </dgm:pt>
    <dgm:pt modelId="{01BCBFAF-0267-45D4-BC7B-1C5875E0B37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000" b="1" dirty="0" smtClean="0"/>
            <a:t>Коммуникация</a:t>
          </a:r>
          <a:endParaRPr lang="ru-RU" sz="1000" b="1" dirty="0"/>
        </a:p>
      </dgm:t>
    </dgm:pt>
    <dgm:pt modelId="{61F8D0A1-E632-4D5B-9491-D4E47DDD090D}" type="parTrans" cxnId="{449457B9-4F62-493A-BC30-06750C03A035}">
      <dgm:prSet/>
      <dgm:spPr/>
      <dgm:t>
        <a:bodyPr/>
        <a:lstStyle/>
        <a:p>
          <a:pPr>
            <a:lnSpc>
              <a:spcPct val="100000"/>
            </a:lnSpc>
          </a:pPr>
          <a:endParaRPr lang="ru-RU" sz="1000"/>
        </a:p>
      </dgm:t>
    </dgm:pt>
    <dgm:pt modelId="{C9282B07-8584-40E1-8A0E-EBE6845303B0}" type="sibTrans" cxnId="{449457B9-4F62-493A-BC30-06750C03A035}">
      <dgm:prSet/>
      <dgm:spPr/>
      <dgm:t>
        <a:bodyPr/>
        <a:lstStyle/>
        <a:p>
          <a:pPr>
            <a:lnSpc>
              <a:spcPct val="100000"/>
            </a:lnSpc>
          </a:pPr>
          <a:endParaRPr lang="ru-RU" sz="1000"/>
        </a:p>
      </dgm:t>
    </dgm:pt>
    <dgm:pt modelId="{2B3532C9-EA6D-4DD2-9F97-45B3F8C176BA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000" b="1" dirty="0" smtClean="0"/>
            <a:t>Кооперация</a:t>
          </a:r>
          <a:endParaRPr lang="ru-RU" sz="1000" b="1" dirty="0"/>
        </a:p>
      </dgm:t>
    </dgm:pt>
    <dgm:pt modelId="{9DDC66E6-4264-468E-8818-5F74F714D9A0}" type="parTrans" cxnId="{51083062-BEEB-4A26-8EF7-BA8CF8589D5A}">
      <dgm:prSet/>
      <dgm:spPr/>
      <dgm:t>
        <a:bodyPr/>
        <a:lstStyle/>
        <a:p>
          <a:pPr>
            <a:lnSpc>
              <a:spcPct val="100000"/>
            </a:lnSpc>
          </a:pPr>
          <a:endParaRPr lang="ru-RU" sz="1000"/>
        </a:p>
      </dgm:t>
    </dgm:pt>
    <dgm:pt modelId="{779CC8E4-D486-4432-875C-61ACB0F4C2D1}" type="sibTrans" cxnId="{51083062-BEEB-4A26-8EF7-BA8CF8589D5A}">
      <dgm:prSet/>
      <dgm:spPr/>
      <dgm:t>
        <a:bodyPr/>
        <a:lstStyle/>
        <a:p>
          <a:pPr>
            <a:lnSpc>
              <a:spcPct val="100000"/>
            </a:lnSpc>
          </a:pPr>
          <a:endParaRPr lang="ru-RU" sz="1000"/>
        </a:p>
      </dgm:t>
    </dgm:pt>
    <dgm:pt modelId="{1E492B27-D040-4DE5-AAC1-BC2D45852BB2}" type="pres">
      <dgm:prSet presAssocID="{7D4594C1-A847-42A2-B587-7AD79A03A79E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FE4733-9276-4BB6-906A-804B399075B1}" type="pres">
      <dgm:prSet presAssocID="{D0574092-7213-425C-AE3A-84DC5B1ED968}" presName="circle1" presStyleLbl="lnNode1" presStyleIdx="0" presStyleCnt="4"/>
      <dgm:spPr/>
    </dgm:pt>
    <dgm:pt modelId="{E294E178-8D6A-48EB-8AA4-9803A2C476D6}" type="pres">
      <dgm:prSet presAssocID="{D0574092-7213-425C-AE3A-84DC5B1ED968}" presName="text1" presStyleLbl="revTx" presStyleIdx="0" presStyleCnt="4" custScaleX="189681" custLinFactNeighborX="51363" custLinFactNeighborY="-1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A566C-478E-44CC-8051-B9331629854C}" type="pres">
      <dgm:prSet presAssocID="{D0574092-7213-425C-AE3A-84DC5B1ED968}" presName="line1" presStyleLbl="callout" presStyleIdx="0" presStyleCnt="8"/>
      <dgm:spPr/>
    </dgm:pt>
    <dgm:pt modelId="{1C10823E-20A9-4D79-AF70-FE52070DC52B}" type="pres">
      <dgm:prSet presAssocID="{D0574092-7213-425C-AE3A-84DC5B1ED968}" presName="d1" presStyleLbl="callout" presStyleIdx="1" presStyleCnt="8"/>
      <dgm:spPr/>
    </dgm:pt>
    <dgm:pt modelId="{FAF3A043-3F92-49EA-ACB4-A29449FAE239}" type="pres">
      <dgm:prSet presAssocID="{1664718F-EB78-408B-BCB7-EE2DD49BF56C}" presName="circle2" presStyleLbl="lnNode1" presStyleIdx="1" presStyleCnt="4"/>
      <dgm:spPr/>
    </dgm:pt>
    <dgm:pt modelId="{DAA686E6-AEAB-4FE4-AC62-67DE17D8F851}" type="pres">
      <dgm:prSet presAssocID="{1664718F-EB78-408B-BCB7-EE2DD49BF56C}" presName="text2" presStyleLbl="revTx" presStyleIdx="1" presStyleCnt="4" custScaleX="156337" custScaleY="96479" custLinFactNeighborX="38391" custLinFactNeighborY="-3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9B68F-F88B-46E5-AC55-65961700D45D}" type="pres">
      <dgm:prSet presAssocID="{1664718F-EB78-408B-BCB7-EE2DD49BF56C}" presName="line2" presStyleLbl="callout" presStyleIdx="2" presStyleCnt="8"/>
      <dgm:spPr/>
    </dgm:pt>
    <dgm:pt modelId="{C5245B98-E97F-468E-9213-29119284ECAF}" type="pres">
      <dgm:prSet presAssocID="{1664718F-EB78-408B-BCB7-EE2DD49BF56C}" presName="d2" presStyleLbl="callout" presStyleIdx="3" presStyleCnt="8"/>
      <dgm:spPr/>
    </dgm:pt>
    <dgm:pt modelId="{FE941B2D-D7B8-4296-AD4B-78293D8D751F}" type="pres">
      <dgm:prSet presAssocID="{01BCBFAF-0267-45D4-BC7B-1C5875E0B37F}" presName="circle3" presStyleLbl="lnNode1" presStyleIdx="2" presStyleCnt="4"/>
      <dgm:spPr/>
    </dgm:pt>
    <dgm:pt modelId="{E5590626-7504-4BFD-B54D-6B6105A0BFB2}" type="pres">
      <dgm:prSet presAssocID="{01BCBFAF-0267-45D4-BC7B-1C5875E0B37F}" presName="text3" presStyleLbl="revTx" presStyleIdx="2" presStyleCnt="4" custScaleX="212255" custLinFactNeighborX="66350" custLinFactNeighborY="-1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25DDA-7273-4973-9D65-E75337A1F3BE}" type="pres">
      <dgm:prSet presAssocID="{01BCBFAF-0267-45D4-BC7B-1C5875E0B37F}" presName="line3" presStyleLbl="callout" presStyleIdx="4" presStyleCnt="8"/>
      <dgm:spPr/>
    </dgm:pt>
    <dgm:pt modelId="{9E631DA7-7854-4121-9A89-2A3FC498B822}" type="pres">
      <dgm:prSet presAssocID="{01BCBFAF-0267-45D4-BC7B-1C5875E0B37F}" presName="d3" presStyleLbl="callout" presStyleIdx="5" presStyleCnt="8"/>
      <dgm:spPr/>
    </dgm:pt>
    <dgm:pt modelId="{178B0B1F-5685-497C-8E74-D047F404C7D7}" type="pres">
      <dgm:prSet presAssocID="{2B3532C9-EA6D-4DD2-9F97-45B3F8C176BA}" presName="circle4" presStyleLbl="lnNode1" presStyleIdx="3" presStyleCnt="4"/>
      <dgm:spPr/>
    </dgm:pt>
    <dgm:pt modelId="{D01080F3-3455-470B-95A1-58DD02457E95}" type="pres">
      <dgm:prSet presAssocID="{2B3532C9-EA6D-4DD2-9F97-45B3F8C176BA}" presName="text4" presStyleLbl="revTx" presStyleIdx="3" presStyleCnt="4" custLinFactNeighborX="8704" custLinFactNeighborY="-1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E3530-5622-4D0C-951C-62B1F5EFB200}" type="pres">
      <dgm:prSet presAssocID="{2B3532C9-EA6D-4DD2-9F97-45B3F8C176BA}" presName="line4" presStyleLbl="callout" presStyleIdx="6" presStyleCnt="8"/>
      <dgm:spPr/>
    </dgm:pt>
    <dgm:pt modelId="{40F43D45-23B5-4CE8-967B-7DECB31C609A}" type="pres">
      <dgm:prSet presAssocID="{2B3532C9-EA6D-4DD2-9F97-45B3F8C176BA}" presName="d4" presStyleLbl="callout" presStyleIdx="7" presStyleCnt="8"/>
      <dgm:spPr/>
    </dgm:pt>
  </dgm:ptLst>
  <dgm:cxnLst>
    <dgm:cxn modelId="{E6E04C6B-BCB7-4E46-947D-8F1ECDFFD85F}" type="presOf" srcId="{7D4594C1-A847-42A2-B587-7AD79A03A79E}" destId="{1E492B27-D040-4DE5-AAC1-BC2D45852BB2}" srcOrd="0" destOrd="0" presId="urn:microsoft.com/office/officeart/2005/8/layout/target1"/>
    <dgm:cxn modelId="{BAFD70E9-61BE-4192-A9F9-E61C51538C15}" type="presOf" srcId="{01BCBFAF-0267-45D4-BC7B-1C5875E0B37F}" destId="{E5590626-7504-4BFD-B54D-6B6105A0BFB2}" srcOrd="0" destOrd="0" presId="urn:microsoft.com/office/officeart/2005/8/layout/target1"/>
    <dgm:cxn modelId="{449457B9-4F62-493A-BC30-06750C03A035}" srcId="{7D4594C1-A847-42A2-B587-7AD79A03A79E}" destId="{01BCBFAF-0267-45D4-BC7B-1C5875E0B37F}" srcOrd="2" destOrd="0" parTransId="{61F8D0A1-E632-4D5B-9491-D4E47DDD090D}" sibTransId="{C9282B07-8584-40E1-8A0E-EBE6845303B0}"/>
    <dgm:cxn modelId="{CA8C69A6-B344-44A5-81E2-B99A362E4B8C}" srcId="{7D4594C1-A847-42A2-B587-7AD79A03A79E}" destId="{1664718F-EB78-408B-BCB7-EE2DD49BF56C}" srcOrd="1" destOrd="0" parTransId="{A726DB40-687E-4DD7-A640-747AB218CCA9}" sibTransId="{380EF644-4002-4310-8D82-BF6E87C88573}"/>
    <dgm:cxn modelId="{94438400-B4A7-4621-A58C-8DCB869ACF35}" type="presOf" srcId="{1664718F-EB78-408B-BCB7-EE2DD49BF56C}" destId="{DAA686E6-AEAB-4FE4-AC62-67DE17D8F851}" srcOrd="0" destOrd="0" presId="urn:microsoft.com/office/officeart/2005/8/layout/target1"/>
    <dgm:cxn modelId="{4EE3D72B-5043-46B5-9727-33ACFBC9C1C6}" type="presOf" srcId="{D0574092-7213-425C-AE3A-84DC5B1ED968}" destId="{E294E178-8D6A-48EB-8AA4-9803A2C476D6}" srcOrd="0" destOrd="0" presId="urn:microsoft.com/office/officeart/2005/8/layout/target1"/>
    <dgm:cxn modelId="{51083062-BEEB-4A26-8EF7-BA8CF8589D5A}" srcId="{7D4594C1-A847-42A2-B587-7AD79A03A79E}" destId="{2B3532C9-EA6D-4DD2-9F97-45B3F8C176BA}" srcOrd="3" destOrd="0" parTransId="{9DDC66E6-4264-468E-8818-5F74F714D9A0}" sibTransId="{779CC8E4-D486-4432-875C-61ACB0F4C2D1}"/>
    <dgm:cxn modelId="{63F77E06-5AE6-404C-9CC1-9D7CD1A3AC26}" srcId="{7D4594C1-A847-42A2-B587-7AD79A03A79E}" destId="{D0574092-7213-425C-AE3A-84DC5B1ED968}" srcOrd="0" destOrd="0" parTransId="{011AAF38-3498-4AF3-BFBE-1767713496C7}" sibTransId="{1B20386C-5210-4E1C-B2F0-22FCE5A8C474}"/>
    <dgm:cxn modelId="{4260A123-4AC5-49FB-A18D-7EC6556E3DD3}" type="presOf" srcId="{2B3532C9-EA6D-4DD2-9F97-45B3F8C176BA}" destId="{D01080F3-3455-470B-95A1-58DD02457E95}" srcOrd="0" destOrd="0" presId="urn:microsoft.com/office/officeart/2005/8/layout/target1"/>
    <dgm:cxn modelId="{CFB69E62-DC52-4020-A38C-E47C69A647A4}" type="presParOf" srcId="{1E492B27-D040-4DE5-AAC1-BC2D45852BB2}" destId="{B7FE4733-9276-4BB6-906A-804B399075B1}" srcOrd="0" destOrd="0" presId="urn:microsoft.com/office/officeart/2005/8/layout/target1"/>
    <dgm:cxn modelId="{447DA593-6308-4825-8D64-C47209661D7F}" type="presParOf" srcId="{1E492B27-D040-4DE5-AAC1-BC2D45852BB2}" destId="{E294E178-8D6A-48EB-8AA4-9803A2C476D6}" srcOrd="1" destOrd="0" presId="urn:microsoft.com/office/officeart/2005/8/layout/target1"/>
    <dgm:cxn modelId="{7F0DA2B1-9022-43FD-96EA-D9BC007FC59D}" type="presParOf" srcId="{1E492B27-D040-4DE5-AAC1-BC2D45852BB2}" destId="{B94A566C-478E-44CC-8051-B9331629854C}" srcOrd="2" destOrd="0" presId="urn:microsoft.com/office/officeart/2005/8/layout/target1"/>
    <dgm:cxn modelId="{AA2E8840-9E59-4AC5-9F88-142D45F8D828}" type="presParOf" srcId="{1E492B27-D040-4DE5-AAC1-BC2D45852BB2}" destId="{1C10823E-20A9-4D79-AF70-FE52070DC52B}" srcOrd="3" destOrd="0" presId="urn:microsoft.com/office/officeart/2005/8/layout/target1"/>
    <dgm:cxn modelId="{C6E6810B-0ABC-4D3F-A30C-4CEFFD20B53B}" type="presParOf" srcId="{1E492B27-D040-4DE5-AAC1-BC2D45852BB2}" destId="{FAF3A043-3F92-49EA-ACB4-A29449FAE239}" srcOrd="4" destOrd="0" presId="urn:microsoft.com/office/officeart/2005/8/layout/target1"/>
    <dgm:cxn modelId="{51649E82-1BF7-453E-8AF0-9D40AA6ABD10}" type="presParOf" srcId="{1E492B27-D040-4DE5-AAC1-BC2D45852BB2}" destId="{DAA686E6-AEAB-4FE4-AC62-67DE17D8F851}" srcOrd="5" destOrd="0" presId="urn:microsoft.com/office/officeart/2005/8/layout/target1"/>
    <dgm:cxn modelId="{63D12101-9829-4340-AFAC-D4016836F5A9}" type="presParOf" srcId="{1E492B27-D040-4DE5-AAC1-BC2D45852BB2}" destId="{D449B68F-F88B-46E5-AC55-65961700D45D}" srcOrd="6" destOrd="0" presId="urn:microsoft.com/office/officeart/2005/8/layout/target1"/>
    <dgm:cxn modelId="{0D9E9C66-11F1-4969-871F-D9D4E32BF2A0}" type="presParOf" srcId="{1E492B27-D040-4DE5-AAC1-BC2D45852BB2}" destId="{C5245B98-E97F-468E-9213-29119284ECAF}" srcOrd="7" destOrd="0" presId="urn:microsoft.com/office/officeart/2005/8/layout/target1"/>
    <dgm:cxn modelId="{41E7CD8E-FFBF-4383-8B61-4F6743162BBD}" type="presParOf" srcId="{1E492B27-D040-4DE5-AAC1-BC2D45852BB2}" destId="{FE941B2D-D7B8-4296-AD4B-78293D8D751F}" srcOrd="8" destOrd="0" presId="urn:microsoft.com/office/officeart/2005/8/layout/target1"/>
    <dgm:cxn modelId="{B90764D0-90AC-42E9-9F93-49709DE3895D}" type="presParOf" srcId="{1E492B27-D040-4DE5-AAC1-BC2D45852BB2}" destId="{E5590626-7504-4BFD-B54D-6B6105A0BFB2}" srcOrd="9" destOrd="0" presId="urn:microsoft.com/office/officeart/2005/8/layout/target1"/>
    <dgm:cxn modelId="{821D4639-8393-479D-9FB4-1A5C71AE4EFB}" type="presParOf" srcId="{1E492B27-D040-4DE5-AAC1-BC2D45852BB2}" destId="{0A825DDA-7273-4973-9D65-E75337A1F3BE}" srcOrd="10" destOrd="0" presId="urn:microsoft.com/office/officeart/2005/8/layout/target1"/>
    <dgm:cxn modelId="{49171B7F-F803-4B35-8677-B392FBE3D476}" type="presParOf" srcId="{1E492B27-D040-4DE5-AAC1-BC2D45852BB2}" destId="{9E631DA7-7854-4121-9A89-2A3FC498B822}" srcOrd="11" destOrd="0" presId="urn:microsoft.com/office/officeart/2005/8/layout/target1"/>
    <dgm:cxn modelId="{A67F99CF-F9B7-4A81-B26C-BD7F02A513B6}" type="presParOf" srcId="{1E492B27-D040-4DE5-AAC1-BC2D45852BB2}" destId="{178B0B1F-5685-497C-8E74-D047F404C7D7}" srcOrd="12" destOrd="0" presId="urn:microsoft.com/office/officeart/2005/8/layout/target1"/>
    <dgm:cxn modelId="{3356E43E-7F18-43A8-87BB-97510A315543}" type="presParOf" srcId="{1E492B27-D040-4DE5-AAC1-BC2D45852BB2}" destId="{D01080F3-3455-470B-95A1-58DD02457E95}" srcOrd="13" destOrd="0" presId="urn:microsoft.com/office/officeart/2005/8/layout/target1"/>
    <dgm:cxn modelId="{34782D7A-8456-450C-AF98-D17A64A7DDD8}" type="presParOf" srcId="{1E492B27-D040-4DE5-AAC1-BC2D45852BB2}" destId="{0BCE3530-5622-4D0C-951C-62B1F5EFB200}" srcOrd="14" destOrd="0" presId="urn:microsoft.com/office/officeart/2005/8/layout/target1"/>
    <dgm:cxn modelId="{EFA27B9F-03E8-4D40-871C-941CCBE2A4EE}" type="presParOf" srcId="{1E492B27-D040-4DE5-AAC1-BC2D45852BB2}" destId="{40F43D45-23B5-4CE8-967B-7DECB31C609A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15B8DB-125C-4E9D-9E73-B8E14D9C6A1A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E525EB-7238-4A4E-9101-6E11B4B0C3B7}">
      <dgm:prSet phldrT="[Текст]" custT="1"/>
      <dgm:spPr/>
      <dgm:t>
        <a:bodyPr/>
        <a:lstStyle/>
        <a:p>
          <a:r>
            <a:rPr lang="ru-RU" sz="1600" b="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6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4CCA4B6-33F7-4F91-9C12-4BD756166FE0}" type="parTrans" cxnId="{277D8018-9C42-45A0-A006-912083DEB688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EBFEE2-5791-41EF-A1F2-E4E9B27019CC}" type="sibTrans" cxnId="{277D8018-9C42-45A0-A006-912083DEB688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FA1726-AE2B-473D-AAA0-9817458C3324}">
      <dgm:prSet phldrT="[Текст]" custT="1"/>
      <dgm:spPr/>
      <dgm:t>
        <a:bodyPr/>
        <a:lstStyle/>
        <a:p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</a:rPr>
            <a:t>Комплект: Чем знаменита Россия?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58E16DD-A2A1-4ADE-B421-9DEEB578646A}" type="parTrans" cxnId="{6DF54CD9-0204-4B09-B7A5-5D161C3A5D41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A25F3E8-272F-48B8-A113-AAD28B0A99D0}" type="sibTrans" cxnId="{6DF54CD9-0204-4B09-B7A5-5D161C3A5D41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704B102-D295-4FAB-953F-E852B909E6FD}">
      <dgm:prSet phldrT="[Текст]" custT="1"/>
      <dgm:spPr/>
      <dgm:t>
        <a:bodyPr/>
        <a:lstStyle/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AA13B5B-A95F-47C5-91E9-5FBCB5DCD585}" type="parTrans" cxnId="{FEEA3C8A-AD65-4E45-B630-3FD179CD8079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0564C2F-23D7-49BF-8F34-919F4ECA757A}" type="sibTrans" cxnId="{FEEA3C8A-AD65-4E45-B630-3FD179CD8079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A99357-C18C-4D66-8359-833A202C3D1D}">
      <dgm:prSet phldrT="[Текст]" custT="1"/>
      <dgm:spPr/>
      <dgm:t>
        <a:bodyPr/>
        <a:lstStyle/>
        <a:p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</a:rPr>
            <a:t>Комплект: Мир предметов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10386BD-EDBE-4276-A5F6-8897B9059349}" type="parTrans" cxnId="{9CB455BB-B81B-470C-B877-F1ACAB652245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AC26311-429A-47CF-9DB7-E5CA0290D7B4}" type="sibTrans" cxnId="{9CB455BB-B81B-470C-B877-F1ACAB652245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DD76D53-F1DB-410D-A2EF-017FEE31CA09}">
      <dgm:prSet phldrT="[Текст]" custT="1"/>
      <dgm:spPr/>
      <dgm:t>
        <a:bodyPr/>
        <a:lstStyle/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6561C8C-B60B-4C5F-AF18-C0130CF51532}" type="parTrans" cxnId="{FFBA8078-090B-476F-9A01-37313DC75A93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58A807D-36D3-4892-9519-82F3CC009A38}" type="sibTrans" cxnId="{FFBA8078-090B-476F-9A01-37313DC75A93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89DD663-B60A-43C4-97FD-A4DA19061214}">
      <dgm:prSet phldrT="[Текст]" custT="1"/>
      <dgm:spPr/>
      <dgm:t>
        <a:bodyPr/>
        <a:lstStyle/>
        <a:p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</a:rPr>
            <a:t>Комплект: Мир растений и животных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C7EB699-BAE3-4649-BB4D-0A8D53CB947E}" type="parTrans" cxnId="{370305AF-C60B-429D-B2F6-673080F0272D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DB87F10-E19F-416D-8D93-2E4726612B02}" type="sibTrans" cxnId="{370305AF-C60B-429D-B2F6-673080F0272D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BEE1152-ECFA-46B7-B3FF-AD29B724B8DC}" type="pres">
      <dgm:prSet presAssocID="{0015B8DB-125C-4E9D-9E73-B8E14D9C6A1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B80E37D2-4473-42E6-BBF5-418D78D14F3A}" type="pres">
      <dgm:prSet presAssocID="{57E525EB-7238-4A4E-9101-6E11B4B0C3B7}" presName="parenttextcomposite" presStyleCnt="0"/>
      <dgm:spPr/>
    </dgm:pt>
    <dgm:pt modelId="{0217F88C-9987-4C5F-BFD8-360ADD59C3DA}" type="pres">
      <dgm:prSet presAssocID="{57E525EB-7238-4A4E-9101-6E11B4B0C3B7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513D1-95C7-4538-9743-3DAE04776EDE}" type="pres">
      <dgm:prSet presAssocID="{57E525EB-7238-4A4E-9101-6E11B4B0C3B7}" presName="composite" presStyleCnt="0"/>
      <dgm:spPr/>
    </dgm:pt>
    <dgm:pt modelId="{920E595B-73EA-4881-A575-3C151EFBF814}" type="pres">
      <dgm:prSet presAssocID="{57E525EB-7238-4A4E-9101-6E11B4B0C3B7}" presName="chevron1" presStyleLbl="alignNode1" presStyleIdx="0" presStyleCnt="21"/>
      <dgm:spPr/>
    </dgm:pt>
    <dgm:pt modelId="{FADCC56F-C872-4FAE-93A2-4BCB9897C00E}" type="pres">
      <dgm:prSet presAssocID="{57E525EB-7238-4A4E-9101-6E11B4B0C3B7}" presName="chevron2" presStyleLbl="alignNode1" presStyleIdx="1" presStyleCnt="21"/>
      <dgm:spPr/>
    </dgm:pt>
    <dgm:pt modelId="{EC441482-5AA1-49EF-90DE-F7D56142F3F2}" type="pres">
      <dgm:prSet presAssocID="{57E525EB-7238-4A4E-9101-6E11B4B0C3B7}" presName="chevron3" presStyleLbl="alignNode1" presStyleIdx="2" presStyleCnt="21"/>
      <dgm:spPr/>
    </dgm:pt>
    <dgm:pt modelId="{EE3D5779-5959-444B-A45E-4A03CF39D827}" type="pres">
      <dgm:prSet presAssocID="{57E525EB-7238-4A4E-9101-6E11B4B0C3B7}" presName="chevron4" presStyleLbl="alignNode1" presStyleIdx="3" presStyleCnt="21"/>
      <dgm:spPr/>
    </dgm:pt>
    <dgm:pt modelId="{4C97AE94-7C23-4817-A7DD-DA5F0BBBBC3F}" type="pres">
      <dgm:prSet presAssocID="{57E525EB-7238-4A4E-9101-6E11B4B0C3B7}" presName="chevron5" presStyleLbl="alignNode1" presStyleIdx="4" presStyleCnt="21"/>
      <dgm:spPr/>
    </dgm:pt>
    <dgm:pt modelId="{3A6C7659-A151-4D39-8C6F-6E17945E5D9E}" type="pres">
      <dgm:prSet presAssocID="{57E525EB-7238-4A4E-9101-6E11B4B0C3B7}" presName="chevron6" presStyleLbl="alignNode1" presStyleIdx="5" presStyleCnt="21"/>
      <dgm:spPr/>
    </dgm:pt>
    <dgm:pt modelId="{9E1A39FC-6B00-43A8-8A23-C33C2BD8976A}" type="pres">
      <dgm:prSet presAssocID="{57E525EB-7238-4A4E-9101-6E11B4B0C3B7}" presName="chevron7" presStyleLbl="alignNode1" presStyleIdx="6" presStyleCnt="21"/>
      <dgm:spPr/>
    </dgm:pt>
    <dgm:pt modelId="{CD56EFB0-E55C-45D5-9D70-2BAEA64CDAC5}" type="pres">
      <dgm:prSet presAssocID="{57E525EB-7238-4A4E-9101-6E11B4B0C3B7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5AEA5-B714-4C82-84B5-1C2C90E62619}" type="pres">
      <dgm:prSet presAssocID="{98EBFEE2-5791-41EF-A1F2-E4E9B27019CC}" presName="sibTrans" presStyleCnt="0"/>
      <dgm:spPr/>
    </dgm:pt>
    <dgm:pt modelId="{62F9BBB7-6B71-4EF3-98E5-D72067604AFA}" type="pres">
      <dgm:prSet presAssocID="{5704B102-D295-4FAB-953F-E852B909E6FD}" presName="parenttextcomposite" presStyleCnt="0"/>
      <dgm:spPr/>
    </dgm:pt>
    <dgm:pt modelId="{4ED8D3E8-2769-4079-8338-535D02138A49}" type="pres">
      <dgm:prSet presAssocID="{5704B102-D295-4FAB-953F-E852B909E6F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3010A-ED68-46F5-8F9A-EA9E9696B64E}" type="pres">
      <dgm:prSet presAssocID="{5704B102-D295-4FAB-953F-E852B909E6FD}" presName="composite" presStyleCnt="0"/>
      <dgm:spPr/>
    </dgm:pt>
    <dgm:pt modelId="{95F4D54A-5365-42B3-A5AF-508C66E344F8}" type="pres">
      <dgm:prSet presAssocID="{5704B102-D295-4FAB-953F-E852B909E6FD}" presName="chevron1" presStyleLbl="alignNode1" presStyleIdx="7" presStyleCnt="21"/>
      <dgm:spPr/>
    </dgm:pt>
    <dgm:pt modelId="{90B5028E-3E8D-4170-9D4B-217EE1193A41}" type="pres">
      <dgm:prSet presAssocID="{5704B102-D295-4FAB-953F-E852B909E6FD}" presName="chevron2" presStyleLbl="alignNode1" presStyleIdx="8" presStyleCnt="21"/>
      <dgm:spPr/>
    </dgm:pt>
    <dgm:pt modelId="{CCF3117D-8B8A-471B-B55C-491E7DA4C570}" type="pres">
      <dgm:prSet presAssocID="{5704B102-D295-4FAB-953F-E852B909E6FD}" presName="chevron3" presStyleLbl="alignNode1" presStyleIdx="9" presStyleCnt="21"/>
      <dgm:spPr/>
    </dgm:pt>
    <dgm:pt modelId="{6385F40A-BDA6-439A-9ECE-BC84FAA88849}" type="pres">
      <dgm:prSet presAssocID="{5704B102-D295-4FAB-953F-E852B909E6FD}" presName="chevron4" presStyleLbl="alignNode1" presStyleIdx="10" presStyleCnt="21"/>
      <dgm:spPr/>
    </dgm:pt>
    <dgm:pt modelId="{C8D4A1F4-6DF8-46D6-AFF5-A39C17129B0B}" type="pres">
      <dgm:prSet presAssocID="{5704B102-D295-4FAB-953F-E852B909E6FD}" presName="chevron5" presStyleLbl="alignNode1" presStyleIdx="11" presStyleCnt="21"/>
      <dgm:spPr/>
    </dgm:pt>
    <dgm:pt modelId="{F2CAE7E5-7519-4D15-AC5E-A0ED27C1935B}" type="pres">
      <dgm:prSet presAssocID="{5704B102-D295-4FAB-953F-E852B909E6FD}" presName="chevron6" presStyleLbl="alignNode1" presStyleIdx="12" presStyleCnt="21"/>
      <dgm:spPr/>
    </dgm:pt>
    <dgm:pt modelId="{87B6599C-E2A2-4DF7-A648-CC0A67A09656}" type="pres">
      <dgm:prSet presAssocID="{5704B102-D295-4FAB-953F-E852B909E6FD}" presName="chevron7" presStyleLbl="alignNode1" presStyleIdx="13" presStyleCnt="21"/>
      <dgm:spPr/>
    </dgm:pt>
    <dgm:pt modelId="{96BB0897-3803-48B3-A4CD-B8BD74B57E16}" type="pres">
      <dgm:prSet presAssocID="{5704B102-D295-4FAB-953F-E852B909E6F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1C972-480F-41AB-9459-3C9B88E69B4C}" type="pres">
      <dgm:prSet presAssocID="{80564C2F-23D7-49BF-8F34-919F4ECA757A}" presName="sibTrans" presStyleCnt="0"/>
      <dgm:spPr/>
    </dgm:pt>
    <dgm:pt modelId="{E724F9D4-836F-4BE0-9FC2-0566924B489E}" type="pres">
      <dgm:prSet presAssocID="{FDD76D53-F1DB-410D-A2EF-017FEE31CA09}" presName="parenttextcomposite" presStyleCnt="0"/>
      <dgm:spPr/>
    </dgm:pt>
    <dgm:pt modelId="{E2EA4644-2B66-4271-93D7-E22747DD8CC3}" type="pres">
      <dgm:prSet presAssocID="{FDD76D53-F1DB-410D-A2EF-017FEE31CA09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53034-CB0B-4243-8DD6-767F0E2B3DA7}" type="pres">
      <dgm:prSet presAssocID="{FDD76D53-F1DB-410D-A2EF-017FEE31CA09}" presName="composite" presStyleCnt="0"/>
      <dgm:spPr/>
    </dgm:pt>
    <dgm:pt modelId="{F74F4B87-0064-4D06-86FB-913893D6A15B}" type="pres">
      <dgm:prSet presAssocID="{FDD76D53-F1DB-410D-A2EF-017FEE31CA09}" presName="chevron1" presStyleLbl="alignNode1" presStyleIdx="14" presStyleCnt="21"/>
      <dgm:spPr/>
    </dgm:pt>
    <dgm:pt modelId="{B829F393-B39A-4E0F-BBAB-F5DAB568A4ED}" type="pres">
      <dgm:prSet presAssocID="{FDD76D53-F1DB-410D-A2EF-017FEE31CA09}" presName="chevron2" presStyleLbl="alignNode1" presStyleIdx="15" presStyleCnt="21"/>
      <dgm:spPr/>
    </dgm:pt>
    <dgm:pt modelId="{1F22B345-807D-4A85-9B5D-5ACA1B398A1A}" type="pres">
      <dgm:prSet presAssocID="{FDD76D53-F1DB-410D-A2EF-017FEE31CA09}" presName="chevron3" presStyleLbl="alignNode1" presStyleIdx="16" presStyleCnt="21"/>
      <dgm:spPr/>
    </dgm:pt>
    <dgm:pt modelId="{69820E07-DC0F-48A6-9114-5E092DF00FA5}" type="pres">
      <dgm:prSet presAssocID="{FDD76D53-F1DB-410D-A2EF-017FEE31CA09}" presName="chevron4" presStyleLbl="alignNode1" presStyleIdx="17" presStyleCnt="21"/>
      <dgm:spPr/>
    </dgm:pt>
    <dgm:pt modelId="{4B478F81-2EFD-4364-8289-B5F8E7EC1AD3}" type="pres">
      <dgm:prSet presAssocID="{FDD76D53-F1DB-410D-A2EF-017FEE31CA09}" presName="chevron5" presStyleLbl="alignNode1" presStyleIdx="18" presStyleCnt="21"/>
      <dgm:spPr/>
    </dgm:pt>
    <dgm:pt modelId="{F54B19AB-1675-47DD-914B-75217A117208}" type="pres">
      <dgm:prSet presAssocID="{FDD76D53-F1DB-410D-A2EF-017FEE31CA09}" presName="chevron6" presStyleLbl="alignNode1" presStyleIdx="19" presStyleCnt="21"/>
      <dgm:spPr/>
    </dgm:pt>
    <dgm:pt modelId="{B6CA193D-8156-46FB-9E84-F0C13A057426}" type="pres">
      <dgm:prSet presAssocID="{FDD76D53-F1DB-410D-A2EF-017FEE31CA09}" presName="chevron7" presStyleLbl="alignNode1" presStyleIdx="20" presStyleCnt="21"/>
      <dgm:spPr/>
    </dgm:pt>
    <dgm:pt modelId="{9EBB347B-5C4B-4F4F-9654-3FE81588587A}" type="pres">
      <dgm:prSet presAssocID="{FDD76D53-F1DB-410D-A2EF-017FEE31CA09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7D8018-9C42-45A0-A006-912083DEB688}" srcId="{0015B8DB-125C-4E9D-9E73-B8E14D9C6A1A}" destId="{57E525EB-7238-4A4E-9101-6E11B4B0C3B7}" srcOrd="0" destOrd="0" parTransId="{44CCA4B6-33F7-4F91-9C12-4BD756166FE0}" sibTransId="{98EBFEE2-5791-41EF-A1F2-E4E9B27019CC}"/>
    <dgm:cxn modelId="{2CD5257E-20B5-48FD-8BDF-57C449E7FAA6}" type="presOf" srcId="{FDD76D53-F1DB-410D-A2EF-017FEE31CA09}" destId="{E2EA4644-2B66-4271-93D7-E22747DD8CC3}" srcOrd="0" destOrd="0" presId="urn:microsoft.com/office/officeart/2008/layout/VerticalAccentList"/>
    <dgm:cxn modelId="{9CB455BB-B81B-470C-B877-F1ACAB652245}" srcId="{5704B102-D295-4FAB-953F-E852B909E6FD}" destId="{98A99357-C18C-4D66-8359-833A202C3D1D}" srcOrd="0" destOrd="0" parTransId="{310386BD-EDBE-4276-A5F6-8897B9059349}" sibTransId="{AAC26311-429A-47CF-9DB7-E5CA0290D7B4}"/>
    <dgm:cxn modelId="{08DFD24A-A5FE-44CB-861E-F719B6DE5D2C}" type="presOf" srcId="{0015B8DB-125C-4E9D-9E73-B8E14D9C6A1A}" destId="{FBEE1152-ECFA-46B7-B3FF-AD29B724B8DC}" srcOrd="0" destOrd="0" presId="urn:microsoft.com/office/officeart/2008/layout/VerticalAccentList"/>
    <dgm:cxn modelId="{FFBA8078-090B-476F-9A01-37313DC75A93}" srcId="{0015B8DB-125C-4E9D-9E73-B8E14D9C6A1A}" destId="{FDD76D53-F1DB-410D-A2EF-017FEE31CA09}" srcOrd="2" destOrd="0" parTransId="{E6561C8C-B60B-4C5F-AF18-C0130CF51532}" sibTransId="{A58A807D-36D3-4892-9519-82F3CC009A38}"/>
    <dgm:cxn modelId="{6149A365-E69D-4310-8C6A-53060A78C97D}" type="presOf" srcId="{57E525EB-7238-4A4E-9101-6E11B4B0C3B7}" destId="{0217F88C-9987-4C5F-BFD8-360ADD59C3DA}" srcOrd="0" destOrd="0" presId="urn:microsoft.com/office/officeart/2008/layout/VerticalAccentList"/>
    <dgm:cxn modelId="{BF49FE6C-54F5-408A-B169-F4572DE0F59D}" type="presOf" srcId="{5704B102-D295-4FAB-953F-E852B909E6FD}" destId="{4ED8D3E8-2769-4079-8338-535D02138A49}" srcOrd="0" destOrd="0" presId="urn:microsoft.com/office/officeart/2008/layout/VerticalAccentList"/>
    <dgm:cxn modelId="{6DF54CD9-0204-4B09-B7A5-5D161C3A5D41}" srcId="{57E525EB-7238-4A4E-9101-6E11B4B0C3B7}" destId="{9DFA1726-AE2B-473D-AAA0-9817458C3324}" srcOrd="0" destOrd="0" parTransId="{F58E16DD-A2A1-4ADE-B421-9DEEB578646A}" sibTransId="{7A25F3E8-272F-48B8-A113-AAD28B0A99D0}"/>
    <dgm:cxn modelId="{370305AF-C60B-429D-B2F6-673080F0272D}" srcId="{FDD76D53-F1DB-410D-A2EF-017FEE31CA09}" destId="{489DD663-B60A-43C4-97FD-A4DA19061214}" srcOrd="0" destOrd="0" parTransId="{1C7EB699-BAE3-4649-BB4D-0A8D53CB947E}" sibTransId="{5DB87F10-E19F-416D-8D93-2E4726612B02}"/>
    <dgm:cxn modelId="{5D94CC3A-2F86-414E-9354-692F4A88EA97}" type="presOf" srcId="{98A99357-C18C-4D66-8359-833A202C3D1D}" destId="{96BB0897-3803-48B3-A4CD-B8BD74B57E16}" srcOrd="0" destOrd="0" presId="urn:microsoft.com/office/officeart/2008/layout/VerticalAccentList"/>
    <dgm:cxn modelId="{A4FF07BA-49B8-486A-9A4F-695CAF39DD96}" type="presOf" srcId="{489DD663-B60A-43C4-97FD-A4DA19061214}" destId="{9EBB347B-5C4B-4F4F-9654-3FE81588587A}" srcOrd="0" destOrd="0" presId="urn:microsoft.com/office/officeart/2008/layout/VerticalAccentList"/>
    <dgm:cxn modelId="{FEEA3C8A-AD65-4E45-B630-3FD179CD8079}" srcId="{0015B8DB-125C-4E9D-9E73-B8E14D9C6A1A}" destId="{5704B102-D295-4FAB-953F-E852B909E6FD}" srcOrd="1" destOrd="0" parTransId="{3AA13B5B-A95F-47C5-91E9-5FBCB5DCD585}" sibTransId="{80564C2F-23D7-49BF-8F34-919F4ECA757A}"/>
    <dgm:cxn modelId="{B7111DE1-118F-4224-944F-A61C389A8988}" type="presOf" srcId="{9DFA1726-AE2B-473D-AAA0-9817458C3324}" destId="{CD56EFB0-E55C-45D5-9D70-2BAEA64CDAC5}" srcOrd="0" destOrd="0" presId="urn:microsoft.com/office/officeart/2008/layout/VerticalAccentList"/>
    <dgm:cxn modelId="{333B5448-D10D-4309-97D1-82F28DDDFAC7}" type="presParOf" srcId="{FBEE1152-ECFA-46B7-B3FF-AD29B724B8DC}" destId="{B80E37D2-4473-42E6-BBF5-418D78D14F3A}" srcOrd="0" destOrd="0" presId="urn:microsoft.com/office/officeart/2008/layout/VerticalAccentList"/>
    <dgm:cxn modelId="{43846D69-94D4-4344-98F8-45BF038BA42E}" type="presParOf" srcId="{B80E37D2-4473-42E6-BBF5-418D78D14F3A}" destId="{0217F88C-9987-4C5F-BFD8-360ADD59C3DA}" srcOrd="0" destOrd="0" presId="urn:microsoft.com/office/officeart/2008/layout/VerticalAccentList"/>
    <dgm:cxn modelId="{D6313E3A-2FE3-414E-8885-112128FDF44D}" type="presParOf" srcId="{FBEE1152-ECFA-46B7-B3FF-AD29B724B8DC}" destId="{60C513D1-95C7-4538-9743-3DAE04776EDE}" srcOrd="1" destOrd="0" presId="urn:microsoft.com/office/officeart/2008/layout/VerticalAccentList"/>
    <dgm:cxn modelId="{77A63E46-41B3-49B0-8814-04E5BFF0B73E}" type="presParOf" srcId="{60C513D1-95C7-4538-9743-3DAE04776EDE}" destId="{920E595B-73EA-4881-A575-3C151EFBF814}" srcOrd="0" destOrd="0" presId="urn:microsoft.com/office/officeart/2008/layout/VerticalAccentList"/>
    <dgm:cxn modelId="{D3460B7F-AF4D-408C-A7B4-C3596191250A}" type="presParOf" srcId="{60C513D1-95C7-4538-9743-3DAE04776EDE}" destId="{FADCC56F-C872-4FAE-93A2-4BCB9897C00E}" srcOrd="1" destOrd="0" presId="urn:microsoft.com/office/officeart/2008/layout/VerticalAccentList"/>
    <dgm:cxn modelId="{CE78CB97-33AB-4D96-92E7-41F46AB42AD4}" type="presParOf" srcId="{60C513D1-95C7-4538-9743-3DAE04776EDE}" destId="{EC441482-5AA1-49EF-90DE-F7D56142F3F2}" srcOrd="2" destOrd="0" presId="urn:microsoft.com/office/officeart/2008/layout/VerticalAccentList"/>
    <dgm:cxn modelId="{AEA1FCB2-2704-4D99-AAA5-D1ACB3E5B447}" type="presParOf" srcId="{60C513D1-95C7-4538-9743-3DAE04776EDE}" destId="{EE3D5779-5959-444B-A45E-4A03CF39D827}" srcOrd="3" destOrd="0" presId="urn:microsoft.com/office/officeart/2008/layout/VerticalAccentList"/>
    <dgm:cxn modelId="{E0120ABC-66D8-4A95-B6DE-E2673DEF464D}" type="presParOf" srcId="{60C513D1-95C7-4538-9743-3DAE04776EDE}" destId="{4C97AE94-7C23-4817-A7DD-DA5F0BBBBC3F}" srcOrd="4" destOrd="0" presId="urn:microsoft.com/office/officeart/2008/layout/VerticalAccentList"/>
    <dgm:cxn modelId="{6E04B1D7-B06B-4D3B-86D0-51D7135AAE5D}" type="presParOf" srcId="{60C513D1-95C7-4538-9743-3DAE04776EDE}" destId="{3A6C7659-A151-4D39-8C6F-6E17945E5D9E}" srcOrd="5" destOrd="0" presId="urn:microsoft.com/office/officeart/2008/layout/VerticalAccentList"/>
    <dgm:cxn modelId="{E9AFC002-7DC5-42DA-95FC-8436ACA1A9C9}" type="presParOf" srcId="{60C513D1-95C7-4538-9743-3DAE04776EDE}" destId="{9E1A39FC-6B00-43A8-8A23-C33C2BD8976A}" srcOrd="6" destOrd="0" presId="urn:microsoft.com/office/officeart/2008/layout/VerticalAccentList"/>
    <dgm:cxn modelId="{9EA3000E-C2DB-40E2-B7E8-3438713507C8}" type="presParOf" srcId="{60C513D1-95C7-4538-9743-3DAE04776EDE}" destId="{CD56EFB0-E55C-45D5-9D70-2BAEA64CDAC5}" srcOrd="7" destOrd="0" presId="urn:microsoft.com/office/officeart/2008/layout/VerticalAccentList"/>
    <dgm:cxn modelId="{D7C9A200-1EA4-4529-B9AD-CB7A307E5CE3}" type="presParOf" srcId="{FBEE1152-ECFA-46B7-B3FF-AD29B724B8DC}" destId="{1475AEA5-B714-4C82-84B5-1C2C90E62619}" srcOrd="2" destOrd="0" presId="urn:microsoft.com/office/officeart/2008/layout/VerticalAccentList"/>
    <dgm:cxn modelId="{7D4175DA-E496-4A00-8C8A-6D39BE15D20B}" type="presParOf" srcId="{FBEE1152-ECFA-46B7-B3FF-AD29B724B8DC}" destId="{62F9BBB7-6B71-4EF3-98E5-D72067604AFA}" srcOrd="3" destOrd="0" presId="urn:microsoft.com/office/officeart/2008/layout/VerticalAccentList"/>
    <dgm:cxn modelId="{D8B8507C-58D8-4D7A-8F38-8FA91CBE1F04}" type="presParOf" srcId="{62F9BBB7-6B71-4EF3-98E5-D72067604AFA}" destId="{4ED8D3E8-2769-4079-8338-535D02138A49}" srcOrd="0" destOrd="0" presId="urn:microsoft.com/office/officeart/2008/layout/VerticalAccentList"/>
    <dgm:cxn modelId="{5A8CC4C5-2018-429E-80EF-3E7A33381F4F}" type="presParOf" srcId="{FBEE1152-ECFA-46B7-B3FF-AD29B724B8DC}" destId="{FD53010A-ED68-46F5-8F9A-EA9E9696B64E}" srcOrd="4" destOrd="0" presId="urn:microsoft.com/office/officeart/2008/layout/VerticalAccentList"/>
    <dgm:cxn modelId="{A9A2EA89-F39F-4030-B712-20E7559C0D5D}" type="presParOf" srcId="{FD53010A-ED68-46F5-8F9A-EA9E9696B64E}" destId="{95F4D54A-5365-42B3-A5AF-508C66E344F8}" srcOrd="0" destOrd="0" presId="urn:microsoft.com/office/officeart/2008/layout/VerticalAccentList"/>
    <dgm:cxn modelId="{D9CCB962-1E1E-4544-8D73-BC9E23ADBB43}" type="presParOf" srcId="{FD53010A-ED68-46F5-8F9A-EA9E9696B64E}" destId="{90B5028E-3E8D-4170-9D4B-217EE1193A41}" srcOrd="1" destOrd="0" presId="urn:microsoft.com/office/officeart/2008/layout/VerticalAccentList"/>
    <dgm:cxn modelId="{B3C13383-221D-44AF-B86B-6E5A86CE6461}" type="presParOf" srcId="{FD53010A-ED68-46F5-8F9A-EA9E9696B64E}" destId="{CCF3117D-8B8A-471B-B55C-491E7DA4C570}" srcOrd="2" destOrd="0" presId="urn:microsoft.com/office/officeart/2008/layout/VerticalAccentList"/>
    <dgm:cxn modelId="{E1363FD2-F7B3-466F-9227-815B1456557B}" type="presParOf" srcId="{FD53010A-ED68-46F5-8F9A-EA9E9696B64E}" destId="{6385F40A-BDA6-439A-9ECE-BC84FAA88849}" srcOrd="3" destOrd="0" presId="urn:microsoft.com/office/officeart/2008/layout/VerticalAccentList"/>
    <dgm:cxn modelId="{829DBF4E-564B-479B-8173-76BCF916A12B}" type="presParOf" srcId="{FD53010A-ED68-46F5-8F9A-EA9E9696B64E}" destId="{C8D4A1F4-6DF8-46D6-AFF5-A39C17129B0B}" srcOrd="4" destOrd="0" presId="urn:microsoft.com/office/officeart/2008/layout/VerticalAccentList"/>
    <dgm:cxn modelId="{EFB3EA1B-B698-4E95-8BA7-A971CE0A208C}" type="presParOf" srcId="{FD53010A-ED68-46F5-8F9A-EA9E9696B64E}" destId="{F2CAE7E5-7519-4D15-AC5E-A0ED27C1935B}" srcOrd="5" destOrd="0" presId="urn:microsoft.com/office/officeart/2008/layout/VerticalAccentList"/>
    <dgm:cxn modelId="{D5E29544-1633-4516-824C-423DA396B587}" type="presParOf" srcId="{FD53010A-ED68-46F5-8F9A-EA9E9696B64E}" destId="{87B6599C-E2A2-4DF7-A648-CC0A67A09656}" srcOrd="6" destOrd="0" presId="urn:microsoft.com/office/officeart/2008/layout/VerticalAccentList"/>
    <dgm:cxn modelId="{CBA073B9-3F67-4313-9EF8-E742761517F3}" type="presParOf" srcId="{FD53010A-ED68-46F5-8F9A-EA9E9696B64E}" destId="{96BB0897-3803-48B3-A4CD-B8BD74B57E16}" srcOrd="7" destOrd="0" presId="urn:microsoft.com/office/officeart/2008/layout/VerticalAccentList"/>
    <dgm:cxn modelId="{CC471879-E875-4CF7-A24E-A76AE922BAFB}" type="presParOf" srcId="{FBEE1152-ECFA-46B7-B3FF-AD29B724B8DC}" destId="{0ED1C972-480F-41AB-9459-3C9B88E69B4C}" srcOrd="5" destOrd="0" presId="urn:microsoft.com/office/officeart/2008/layout/VerticalAccentList"/>
    <dgm:cxn modelId="{AE8605CF-C6E5-4C67-A801-8C2E909C83F4}" type="presParOf" srcId="{FBEE1152-ECFA-46B7-B3FF-AD29B724B8DC}" destId="{E724F9D4-836F-4BE0-9FC2-0566924B489E}" srcOrd="6" destOrd="0" presId="urn:microsoft.com/office/officeart/2008/layout/VerticalAccentList"/>
    <dgm:cxn modelId="{B5B6B7FE-BF94-4E32-9BA6-73A2B648ACFD}" type="presParOf" srcId="{E724F9D4-836F-4BE0-9FC2-0566924B489E}" destId="{E2EA4644-2B66-4271-93D7-E22747DD8CC3}" srcOrd="0" destOrd="0" presId="urn:microsoft.com/office/officeart/2008/layout/VerticalAccentList"/>
    <dgm:cxn modelId="{8726A02B-9878-4EBE-829E-2479F8892C0D}" type="presParOf" srcId="{FBEE1152-ECFA-46B7-B3FF-AD29B724B8DC}" destId="{55253034-CB0B-4243-8DD6-767F0E2B3DA7}" srcOrd="7" destOrd="0" presId="urn:microsoft.com/office/officeart/2008/layout/VerticalAccentList"/>
    <dgm:cxn modelId="{F3BFEDDC-2417-45C1-B3D1-3E02AC6F4829}" type="presParOf" srcId="{55253034-CB0B-4243-8DD6-767F0E2B3DA7}" destId="{F74F4B87-0064-4D06-86FB-913893D6A15B}" srcOrd="0" destOrd="0" presId="urn:microsoft.com/office/officeart/2008/layout/VerticalAccentList"/>
    <dgm:cxn modelId="{AFB58062-68F7-4F21-80FE-6ECFB59AE59A}" type="presParOf" srcId="{55253034-CB0B-4243-8DD6-767F0E2B3DA7}" destId="{B829F393-B39A-4E0F-BBAB-F5DAB568A4ED}" srcOrd="1" destOrd="0" presId="urn:microsoft.com/office/officeart/2008/layout/VerticalAccentList"/>
    <dgm:cxn modelId="{EFAB10DD-5D06-49DB-983F-4F4D9FA9903E}" type="presParOf" srcId="{55253034-CB0B-4243-8DD6-767F0E2B3DA7}" destId="{1F22B345-807D-4A85-9B5D-5ACA1B398A1A}" srcOrd="2" destOrd="0" presId="urn:microsoft.com/office/officeart/2008/layout/VerticalAccentList"/>
    <dgm:cxn modelId="{E72E408B-E6CC-4EE8-8C6C-56E6FF3D3B1F}" type="presParOf" srcId="{55253034-CB0B-4243-8DD6-767F0E2B3DA7}" destId="{69820E07-DC0F-48A6-9114-5E092DF00FA5}" srcOrd="3" destOrd="0" presId="urn:microsoft.com/office/officeart/2008/layout/VerticalAccentList"/>
    <dgm:cxn modelId="{5057F46B-237B-4FA0-A296-3AF582AFEC43}" type="presParOf" srcId="{55253034-CB0B-4243-8DD6-767F0E2B3DA7}" destId="{4B478F81-2EFD-4364-8289-B5F8E7EC1AD3}" srcOrd="4" destOrd="0" presId="urn:microsoft.com/office/officeart/2008/layout/VerticalAccentList"/>
    <dgm:cxn modelId="{B0DED96A-FF66-4427-A41A-8049608939C0}" type="presParOf" srcId="{55253034-CB0B-4243-8DD6-767F0E2B3DA7}" destId="{F54B19AB-1675-47DD-914B-75217A117208}" srcOrd="5" destOrd="0" presId="urn:microsoft.com/office/officeart/2008/layout/VerticalAccentList"/>
    <dgm:cxn modelId="{C9617104-28B4-4D40-BE2C-0BA4EF59FAC8}" type="presParOf" srcId="{55253034-CB0B-4243-8DD6-767F0E2B3DA7}" destId="{B6CA193D-8156-46FB-9E84-F0C13A057426}" srcOrd="6" destOrd="0" presId="urn:microsoft.com/office/officeart/2008/layout/VerticalAccentList"/>
    <dgm:cxn modelId="{E5E025F5-9E74-407D-97C5-DDAB0512EFA6}" type="presParOf" srcId="{55253034-CB0B-4243-8DD6-767F0E2B3DA7}" destId="{9EBB347B-5C4B-4F4F-9654-3FE81588587A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9470D8-A565-494D-9C5D-3013BE33D3CD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B0036E-E40A-4D82-9781-003B708F8C64}">
      <dgm:prSet phldrT="[Текст]" custT="1"/>
      <dgm:spPr/>
      <dgm:t>
        <a:bodyPr/>
        <a:lstStyle/>
        <a:p>
          <a:r>
            <a:rPr lang="ru-RU" sz="1200" dirty="0" smtClean="0">
              <a:latin typeface="Verdana" panose="020B0604030504040204" pitchFamily="34" charset="0"/>
              <a:ea typeface="Verdana" panose="020B0604030504040204" pitchFamily="34" charset="0"/>
            </a:rPr>
            <a:t>Элементарная трудовая деятельность</a:t>
          </a:r>
          <a:endParaRPr lang="ru-RU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A92483-5F06-4FA6-B61C-3D2CD1A1F755}" type="parTrans" cxnId="{F14486C2-65DC-49E9-B2B0-368E25E981C6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732E3A9-8A3D-46AA-8318-FF22260820CD}" type="sibTrans" cxnId="{F14486C2-65DC-49E9-B2B0-368E25E981C6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F4A2FBE-652D-4D38-8C97-A5BC45EC3EB4}">
      <dgm:prSet phldrT="[Текст]" custT="1"/>
      <dgm:spPr/>
      <dgm:t>
        <a:bodyPr/>
        <a:lstStyle/>
        <a:p>
          <a:r>
            <a:rPr lang="ru-RU" sz="1200" dirty="0" smtClean="0">
              <a:latin typeface="Verdana" panose="020B0604030504040204" pitchFamily="34" charset="0"/>
              <a:ea typeface="Verdana" panose="020B0604030504040204" pitchFamily="34" charset="0"/>
            </a:rPr>
            <a:t>Познавательно-исследовательская деятельность      </a:t>
          </a:r>
        </a:p>
        <a:p>
          <a:r>
            <a:rPr lang="ru-RU" sz="1200" dirty="0" smtClean="0">
              <a:latin typeface="Verdana" panose="020B0604030504040204" pitchFamily="34" charset="0"/>
              <a:ea typeface="Verdana" panose="020B0604030504040204" pitchFamily="34" charset="0"/>
            </a:rPr>
            <a:t>        (ФЭМП)</a:t>
          </a:r>
          <a:endParaRPr lang="ru-RU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8E6A69-ADD7-434A-B27B-7B5CC790585B}" type="parTrans" cxnId="{3EC91C38-E097-4F7F-82F8-88FED151C3B5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D221BA6-17FF-47F0-8057-334345223694}" type="sibTrans" cxnId="{3EC91C38-E097-4F7F-82F8-88FED151C3B5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3CCFF21-4EE4-413F-93E7-39FEF78D86C4}">
      <dgm:prSet phldrT="[Текст]" custT="1"/>
      <dgm:spPr/>
      <dgm:t>
        <a:bodyPr/>
        <a:lstStyle/>
        <a:p>
          <a:endParaRPr lang="ru-RU" sz="14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endParaRPr lang="ru-RU" sz="14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ru-RU" sz="1200" dirty="0" smtClean="0">
              <a:latin typeface="Verdana" panose="020B0604030504040204" pitchFamily="34" charset="0"/>
              <a:ea typeface="Verdana" panose="020B0604030504040204" pitchFamily="34" charset="0"/>
            </a:rPr>
            <a:t>Изобразительная деятельность</a:t>
          </a:r>
          <a:endParaRPr lang="ru-RU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1813305-CA5F-412F-82A6-0C0620E7BFA7}" type="parTrans" cxnId="{CFA95063-4F19-4DF3-B85B-B0664A64CA23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CFBF736-8732-4E62-9679-4717C477A72D}" type="sibTrans" cxnId="{CFA95063-4F19-4DF3-B85B-B0664A64CA23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C8F5543-08E5-416D-A7C6-14407216D6FA}">
      <dgm:prSet phldrT="[Текст]" custT="1"/>
      <dgm:spPr/>
      <dgm:t>
        <a:bodyPr/>
        <a:lstStyle/>
        <a:p>
          <a:endParaRPr lang="ru-RU" sz="14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endParaRPr lang="ru-RU" sz="14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ru-RU" sz="1200" dirty="0" smtClean="0">
              <a:latin typeface="Verdana" panose="020B0604030504040204" pitchFamily="34" charset="0"/>
              <a:ea typeface="Verdana" panose="020B0604030504040204" pitchFamily="34" charset="0"/>
            </a:rPr>
            <a:t>Речевая деятельность</a:t>
          </a:r>
          <a:endParaRPr lang="ru-RU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EBFAF27-B99E-429E-BF24-04155FE975DC}" type="parTrans" cxnId="{DA770F65-718E-46BB-A88F-75805562C2E5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0C74743-CF06-447C-9326-F6EB7B4AAB60}" type="sibTrans" cxnId="{DA770F65-718E-46BB-A88F-75805562C2E5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C6C62AE-2A7A-4107-990E-1B65E20845DF}" type="pres">
      <dgm:prSet presAssocID="{5A9470D8-A565-494D-9C5D-3013BE33D3C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FED6AB-B4B0-4393-B505-04D43F437E78}" type="pres">
      <dgm:prSet presAssocID="{5A9470D8-A565-494D-9C5D-3013BE33D3CD}" presName="axisShape" presStyleLbl="bgShp" presStyleIdx="0" presStyleCnt="1" custLinFactNeighborX="-1071"/>
      <dgm:spPr/>
    </dgm:pt>
    <dgm:pt modelId="{F75CF492-49B4-4803-9D70-E631B232474A}" type="pres">
      <dgm:prSet presAssocID="{5A9470D8-A565-494D-9C5D-3013BE33D3CD}" presName="rect1" presStyleLbl="node1" presStyleIdx="0" presStyleCnt="4" custScaleX="154582" custScaleY="114454" custLinFactNeighborX="-29982" custLinFactNeighborY="-64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1932D-22D5-4C54-9FF8-A749E221AFE4}" type="pres">
      <dgm:prSet presAssocID="{5A9470D8-A565-494D-9C5D-3013BE33D3CD}" presName="rect2" presStyleLbl="node1" presStyleIdx="1" presStyleCnt="4" custScaleX="161896" custScaleY="114454" custLinFactNeighborX="21835" custLinFactNeighborY="-64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6E874-8DC9-4962-BFA9-0E1F03DDA782}" type="pres">
      <dgm:prSet presAssocID="{5A9470D8-A565-494D-9C5D-3013BE33D3CD}" presName="rect3" presStyleLbl="node1" presStyleIdx="2" presStyleCnt="4" custScaleX="162182" custScaleY="114454" custLinFactNeighborX="-26325" custLinFactNeighborY="7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E6BC7-1C0F-43A3-BA12-2CC6F3FC1313}" type="pres">
      <dgm:prSet presAssocID="{5A9470D8-A565-494D-9C5D-3013BE33D3CD}" presName="rect4" presStyleLbl="node1" presStyleIdx="3" presStyleCnt="4" custScaleX="147552" custScaleY="114454" custLinFactNeighborX="21835" custLinFactNeighborY="83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A95063-4F19-4DF3-B85B-B0664A64CA23}" srcId="{5A9470D8-A565-494D-9C5D-3013BE33D3CD}" destId="{23CCFF21-4EE4-413F-93E7-39FEF78D86C4}" srcOrd="2" destOrd="0" parTransId="{91813305-CA5F-412F-82A6-0C0620E7BFA7}" sibTransId="{9CFBF736-8732-4E62-9679-4717C477A72D}"/>
    <dgm:cxn modelId="{0D024F3B-79EA-4508-ADEF-8D78B8B0F41D}" type="presOf" srcId="{5A9470D8-A565-494D-9C5D-3013BE33D3CD}" destId="{4C6C62AE-2A7A-4107-990E-1B65E20845DF}" srcOrd="0" destOrd="0" presId="urn:microsoft.com/office/officeart/2005/8/layout/matrix2"/>
    <dgm:cxn modelId="{3EC91C38-E097-4F7F-82F8-88FED151C3B5}" srcId="{5A9470D8-A565-494D-9C5D-3013BE33D3CD}" destId="{AF4A2FBE-652D-4D38-8C97-A5BC45EC3EB4}" srcOrd="1" destOrd="0" parTransId="{9D8E6A69-ADD7-434A-B27B-7B5CC790585B}" sibTransId="{6D221BA6-17FF-47F0-8057-334345223694}"/>
    <dgm:cxn modelId="{C7A317F5-0C37-4537-AC3F-6E48CF676530}" type="presOf" srcId="{3C8F5543-08E5-416D-A7C6-14407216D6FA}" destId="{533E6BC7-1C0F-43A3-BA12-2CC6F3FC1313}" srcOrd="0" destOrd="0" presId="urn:microsoft.com/office/officeart/2005/8/layout/matrix2"/>
    <dgm:cxn modelId="{F14486C2-65DC-49E9-B2B0-368E25E981C6}" srcId="{5A9470D8-A565-494D-9C5D-3013BE33D3CD}" destId="{F9B0036E-E40A-4D82-9781-003B708F8C64}" srcOrd="0" destOrd="0" parTransId="{CFA92483-5F06-4FA6-B61C-3D2CD1A1F755}" sibTransId="{4732E3A9-8A3D-46AA-8318-FF22260820CD}"/>
    <dgm:cxn modelId="{1066D061-8EEA-4A1B-8E71-6528D424C457}" type="presOf" srcId="{F9B0036E-E40A-4D82-9781-003B708F8C64}" destId="{F75CF492-49B4-4803-9D70-E631B232474A}" srcOrd="0" destOrd="0" presId="urn:microsoft.com/office/officeart/2005/8/layout/matrix2"/>
    <dgm:cxn modelId="{0299B35C-04CD-4FA6-BE70-BA3A15FCF070}" type="presOf" srcId="{23CCFF21-4EE4-413F-93E7-39FEF78D86C4}" destId="{98D6E874-8DC9-4962-BFA9-0E1F03DDA782}" srcOrd="0" destOrd="0" presId="urn:microsoft.com/office/officeart/2005/8/layout/matrix2"/>
    <dgm:cxn modelId="{299AFEBB-A41A-4349-8739-A733BD88C4CC}" type="presOf" srcId="{AF4A2FBE-652D-4D38-8C97-A5BC45EC3EB4}" destId="{E021932D-22D5-4C54-9FF8-A749E221AFE4}" srcOrd="0" destOrd="0" presId="urn:microsoft.com/office/officeart/2005/8/layout/matrix2"/>
    <dgm:cxn modelId="{DA770F65-718E-46BB-A88F-75805562C2E5}" srcId="{5A9470D8-A565-494D-9C5D-3013BE33D3CD}" destId="{3C8F5543-08E5-416D-A7C6-14407216D6FA}" srcOrd="3" destOrd="0" parTransId="{8EBFAF27-B99E-429E-BF24-04155FE975DC}" sibTransId="{00C74743-CF06-447C-9326-F6EB7B4AAB60}"/>
    <dgm:cxn modelId="{B6F2CA61-D6E9-4DAE-9138-F71E8BEC8B9B}" type="presParOf" srcId="{4C6C62AE-2A7A-4107-990E-1B65E20845DF}" destId="{98FED6AB-B4B0-4393-B505-04D43F437E78}" srcOrd="0" destOrd="0" presId="urn:microsoft.com/office/officeart/2005/8/layout/matrix2"/>
    <dgm:cxn modelId="{ABC7234D-45E2-4D73-9FD4-A754FA3AA869}" type="presParOf" srcId="{4C6C62AE-2A7A-4107-990E-1B65E20845DF}" destId="{F75CF492-49B4-4803-9D70-E631B232474A}" srcOrd="1" destOrd="0" presId="urn:microsoft.com/office/officeart/2005/8/layout/matrix2"/>
    <dgm:cxn modelId="{4878E01E-3195-414E-8009-F35C3E892255}" type="presParOf" srcId="{4C6C62AE-2A7A-4107-990E-1B65E20845DF}" destId="{E021932D-22D5-4C54-9FF8-A749E221AFE4}" srcOrd="2" destOrd="0" presId="urn:microsoft.com/office/officeart/2005/8/layout/matrix2"/>
    <dgm:cxn modelId="{71708099-A73A-41C2-A586-7E63095C4859}" type="presParOf" srcId="{4C6C62AE-2A7A-4107-990E-1B65E20845DF}" destId="{98D6E874-8DC9-4962-BFA9-0E1F03DDA782}" srcOrd="3" destOrd="0" presId="urn:microsoft.com/office/officeart/2005/8/layout/matrix2"/>
    <dgm:cxn modelId="{0526A07C-23A3-45F3-8589-EFC60C3A0C76}" type="presParOf" srcId="{4C6C62AE-2A7A-4107-990E-1B65E20845DF}" destId="{533E6BC7-1C0F-43A3-BA12-2CC6F3FC131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98E53B-B70E-4F70-AA91-8953AB7DAA03}" type="doc">
      <dgm:prSet loTypeId="urn:microsoft.com/office/officeart/2005/8/layout/hierarchy4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1FDA958-760E-4C23-835D-F87EF7EDDD8E}">
      <dgm:prSet phldrT="[Текст]" custT="1"/>
      <dgm:spPr/>
      <dgm:t>
        <a:bodyPr/>
        <a:lstStyle/>
        <a:p>
          <a:r>
            <a:rPr lang="ru-RU" altLang="ru-RU" sz="1600" b="1" smtClean="0">
              <a:latin typeface="Verdana" panose="020B0604030504040204" pitchFamily="34" charset="0"/>
              <a:ea typeface="Verdana" panose="020B0604030504040204" pitchFamily="34" charset="0"/>
            </a:rPr>
            <a:t>Игровая обучающая ситуация (ИОС)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7B4CBE1-C252-43E4-871A-20961E56E88A}" type="parTrans" cxnId="{ADC0B1A3-C608-4149-BC82-7EC1E02F0320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2FA14B-045B-4171-AE3A-7D2E6CD5F155}" type="sibTrans" cxnId="{ADC0B1A3-C608-4149-BC82-7EC1E02F0320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99F7C66-EE84-40E6-8161-BC52ABA3D136}">
      <dgm:prSet phldrT="[Текст]"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Задачи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436E456-4B92-4E92-855A-6571272EACB1}" type="parTrans" cxnId="{D35C7D8A-C8D8-41A6-BBCC-7ABC0FA2F870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5C71E36-20DC-404D-ACF7-D4D330946D03}" type="sibTrans" cxnId="{D35C7D8A-C8D8-41A6-BBCC-7ABC0FA2F870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766062C-8C26-48BB-8605-C916AAE8E21D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Ситуация-проблема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063AC62-BB55-410F-9318-6263A7C08EF0}" type="parTrans" cxnId="{8DD4D2F6-F299-43B7-B64A-5CFD2613614C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8804BC3-0FF4-4586-82DC-752C6FA77E15}" type="sibTrans" cxnId="{8DD4D2F6-F299-43B7-B64A-5CFD2613614C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060A1D7-F6FB-4812-86C8-2DD7768F040E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Ситуация-упражнение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03EB9E9-9A05-475A-9C94-3C478912964A}" type="parTrans" cxnId="{D2C96944-1F38-4361-A319-61F8526C72CC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4E5D005-2BBC-4266-A673-E0C886A0C210}" type="sibTrans" cxnId="{D2C96944-1F38-4361-A319-61F8526C72CC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4BA39FF-4A3D-43F6-94CE-4EAE31283CB8}">
      <dgm:prSet phldrT="[Текст]"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Оборудование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5C3756-B4E8-4FF6-964F-D4481CE8495A}" type="parTrans" cxnId="{0F9F1749-2384-43E2-AF22-259570364763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021A5F3-803F-4C87-9914-2BA004E3A75D}" type="sibTrans" cxnId="{0F9F1749-2384-43E2-AF22-259570364763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A8A76CE-12D3-422F-9FAD-971A8B7A24FC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Ситуация-упражнение с роботом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67CE99B-684C-4BCC-B63E-2C6507FE462F}" type="parTrans" cxnId="{3CB1CEB7-54B5-4EB1-876C-570C0674CE0F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95CE286-E3BF-45EC-95AA-7D066F4359DD}" type="sibTrans" cxnId="{3CB1CEB7-54B5-4EB1-876C-570C0674CE0F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FB7B515-ACF3-472F-BF91-C73D68D8421A}">
      <dgm:prSet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Понятийный алгоритмический аппарат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A6F1F61-1E56-4F4A-AA06-CDC197D72043}" type="parTrans" cxnId="{0A0D086D-1466-4014-994B-25ED6149CF2C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60356A3-692E-4E43-B834-E7E16B3A51A9}" type="sibTrans" cxnId="{0A0D086D-1466-4014-994B-25ED6149CF2C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1E8BDB0-B86D-4FA4-8B3E-503EA5419952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Ситуация-оценка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FDC7772-2F38-42FA-8002-CBD05752D7E6}" type="parTrans" cxnId="{F1F6D75E-BFE3-434D-9803-12C4DA6C219B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B180275-F6CC-479D-9E49-3F80E916C6D6}" type="sibTrans" cxnId="{F1F6D75E-BFE3-434D-9803-12C4DA6C219B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6265A3E-D374-491D-8B17-C3ED2DEC95DD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Рефлексия педагога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F591AD9-9F76-49A4-9F37-3CEA90846608}" type="parTrans" cxnId="{6727FA4D-063D-4322-BDDD-D259BA4A2F6F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096E48A-6B39-4F4B-AC82-0A11BF9610D2}" type="sibTrans" cxnId="{6727FA4D-063D-4322-BDDD-D259BA4A2F6F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AAF2F5F-B4FF-4797-B367-7100BAD4551A}" type="pres">
      <dgm:prSet presAssocID="{2498E53B-B70E-4F70-AA91-8953AB7DAA0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35BC2B-0943-454B-BD64-5A5D5DC745FB}" type="pres">
      <dgm:prSet presAssocID="{31FDA958-760E-4C23-835D-F87EF7EDDD8E}" presName="vertOne" presStyleCnt="0"/>
      <dgm:spPr/>
      <dgm:t>
        <a:bodyPr/>
        <a:lstStyle/>
        <a:p>
          <a:endParaRPr lang="ru-RU"/>
        </a:p>
      </dgm:t>
    </dgm:pt>
    <dgm:pt modelId="{7925489A-039F-4449-A54D-75CBBCA2FC95}" type="pres">
      <dgm:prSet presAssocID="{31FDA958-760E-4C23-835D-F87EF7EDDD8E}" presName="txOne" presStyleLbl="node0" presStyleIdx="0" presStyleCnt="1" custScaleX="79961" custScaleY="58922" custLinFactNeighborX="8082" custLinFactNeighborY="43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EC54AA-243A-4277-9893-75ED2E1297A4}" type="pres">
      <dgm:prSet presAssocID="{31FDA958-760E-4C23-835D-F87EF7EDDD8E}" presName="parTransOne" presStyleCnt="0"/>
      <dgm:spPr/>
      <dgm:t>
        <a:bodyPr/>
        <a:lstStyle/>
        <a:p>
          <a:endParaRPr lang="ru-RU"/>
        </a:p>
      </dgm:t>
    </dgm:pt>
    <dgm:pt modelId="{56C3FB02-3545-45B2-9E2B-F747F5B37D48}" type="pres">
      <dgm:prSet presAssocID="{31FDA958-760E-4C23-835D-F87EF7EDDD8E}" presName="horzOne" presStyleCnt="0"/>
      <dgm:spPr/>
      <dgm:t>
        <a:bodyPr/>
        <a:lstStyle/>
        <a:p>
          <a:endParaRPr lang="ru-RU"/>
        </a:p>
      </dgm:t>
    </dgm:pt>
    <dgm:pt modelId="{384489CA-649C-42A4-9C21-219D21F86FED}" type="pres">
      <dgm:prSet presAssocID="{699F7C66-EE84-40E6-8161-BC52ABA3D136}" presName="vertTwo" presStyleCnt="0"/>
      <dgm:spPr/>
      <dgm:t>
        <a:bodyPr/>
        <a:lstStyle/>
        <a:p>
          <a:endParaRPr lang="ru-RU"/>
        </a:p>
      </dgm:t>
    </dgm:pt>
    <dgm:pt modelId="{4F9A6926-602E-44B5-AEF2-7F4DD77B9431}" type="pres">
      <dgm:prSet presAssocID="{699F7C66-EE84-40E6-8161-BC52ABA3D136}" presName="txTwo" presStyleLbl="node2" presStyleIdx="0" presStyleCnt="3" custScaleX="43108" custScaleY="81695" custLinFactNeighborX="44710" custLinFactNeighborY="120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4C00F3-72B9-44B6-811C-F31302C282E0}" type="pres">
      <dgm:prSet presAssocID="{699F7C66-EE84-40E6-8161-BC52ABA3D136}" presName="parTransTwo" presStyleCnt="0"/>
      <dgm:spPr/>
      <dgm:t>
        <a:bodyPr/>
        <a:lstStyle/>
        <a:p>
          <a:endParaRPr lang="ru-RU"/>
        </a:p>
      </dgm:t>
    </dgm:pt>
    <dgm:pt modelId="{AC13FF8C-EFD4-439F-8F93-34569C5FBA63}" type="pres">
      <dgm:prSet presAssocID="{699F7C66-EE84-40E6-8161-BC52ABA3D136}" presName="horzTwo" presStyleCnt="0"/>
      <dgm:spPr/>
      <dgm:t>
        <a:bodyPr/>
        <a:lstStyle/>
        <a:p>
          <a:endParaRPr lang="ru-RU"/>
        </a:p>
      </dgm:t>
    </dgm:pt>
    <dgm:pt modelId="{3CB5011B-4ACB-47E6-9DCE-9CCB0104E8C3}" type="pres">
      <dgm:prSet presAssocID="{7766062C-8C26-48BB-8605-C916AAE8E21D}" presName="vertThree" presStyleCnt="0"/>
      <dgm:spPr/>
      <dgm:t>
        <a:bodyPr/>
        <a:lstStyle/>
        <a:p>
          <a:endParaRPr lang="ru-RU"/>
        </a:p>
      </dgm:t>
    </dgm:pt>
    <dgm:pt modelId="{C5C52C27-5A5D-49F1-BE4A-76433B4E24A3}" type="pres">
      <dgm:prSet presAssocID="{7766062C-8C26-48BB-8605-C916AAE8E21D}" presName="txThree" presStyleLbl="node3" presStyleIdx="0" presStyleCnt="5" custScaleX="349420" custLinFactX="200000" custLinFactNeighborX="278019" custLinFactNeighborY="4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A85B3E-271C-4891-B8FC-D41F720B277E}" type="pres">
      <dgm:prSet presAssocID="{7766062C-8C26-48BB-8605-C916AAE8E21D}" presName="horzThree" presStyleCnt="0"/>
      <dgm:spPr/>
      <dgm:t>
        <a:bodyPr/>
        <a:lstStyle/>
        <a:p>
          <a:endParaRPr lang="ru-RU"/>
        </a:p>
      </dgm:t>
    </dgm:pt>
    <dgm:pt modelId="{2C7EDC2A-7822-4736-8C2E-BA0D5EA0C400}" type="pres">
      <dgm:prSet presAssocID="{88804BC3-0FF4-4586-82DC-752C6FA77E15}" presName="sibSpaceThree" presStyleCnt="0"/>
      <dgm:spPr/>
      <dgm:t>
        <a:bodyPr/>
        <a:lstStyle/>
        <a:p>
          <a:endParaRPr lang="ru-RU"/>
        </a:p>
      </dgm:t>
    </dgm:pt>
    <dgm:pt modelId="{AEF8F179-27CA-4EA2-B827-6641A1A3FFA8}" type="pres">
      <dgm:prSet presAssocID="{6060A1D7-F6FB-4812-86C8-2DD7768F040E}" presName="vertThree" presStyleCnt="0"/>
      <dgm:spPr/>
      <dgm:t>
        <a:bodyPr/>
        <a:lstStyle/>
        <a:p>
          <a:endParaRPr lang="ru-RU"/>
        </a:p>
      </dgm:t>
    </dgm:pt>
    <dgm:pt modelId="{B52039C8-187F-4640-92DD-2A43A8887421}" type="pres">
      <dgm:prSet presAssocID="{6060A1D7-F6FB-4812-86C8-2DD7768F040E}" presName="txThree" presStyleLbl="node3" presStyleIdx="1" presStyleCnt="5" custScaleX="385511" custLinFactX="221486" custLinFactNeighborX="300000" custLinFactNeighborY="4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D26D47-9125-465F-B452-C0DAB9E339CF}" type="pres">
      <dgm:prSet presAssocID="{6060A1D7-F6FB-4812-86C8-2DD7768F040E}" presName="horzThree" presStyleCnt="0"/>
      <dgm:spPr/>
      <dgm:t>
        <a:bodyPr/>
        <a:lstStyle/>
        <a:p>
          <a:endParaRPr lang="ru-RU"/>
        </a:p>
      </dgm:t>
    </dgm:pt>
    <dgm:pt modelId="{2ECC66F5-A8CE-4F63-B6C9-3AF89DEAF8BD}" type="pres">
      <dgm:prSet presAssocID="{65C71E36-20DC-404D-ACF7-D4D330946D03}" presName="sibSpaceTwo" presStyleCnt="0"/>
      <dgm:spPr/>
      <dgm:t>
        <a:bodyPr/>
        <a:lstStyle/>
        <a:p>
          <a:endParaRPr lang="ru-RU"/>
        </a:p>
      </dgm:t>
    </dgm:pt>
    <dgm:pt modelId="{08B1B3C6-BCB8-4F65-B406-2E57E3B9D678}" type="pres">
      <dgm:prSet presAssocID="{44BA39FF-4A3D-43F6-94CE-4EAE31283CB8}" presName="vertTwo" presStyleCnt="0"/>
      <dgm:spPr/>
      <dgm:t>
        <a:bodyPr/>
        <a:lstStyle/>
        <a:p>
          <a:endParaRPr lang="ru-RU"/>
        </a:p>
      </dgm:t>
    </dgm:pt>
    <dgm:pt modelId="{823C4CE1-D5ED-4D7D-97CC-61440F1D43FB}" type="pres">
      <dgm:prSet presAssocID="{44BA39FF-4A3D-43F6-94CE-4EAE31283CB8}" presName="txTwo" presStyleLbl="node2" presStyleIdx="1" presStyleCnt="3" custScaleX="59233" custScaleY="81180" custLinFactNeighborX="702" custLinFactNeighborY="64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843AA2-120D-4AF4-B166-2A40DE7F764D}" type="pres">
      <dgm:prSet presAssocID="{44BA39FF-4A3D-43F6-94CE-4EAE31283CB8}" presName="parTransTwo" presStyleCnt="0"/>
      <dgm:spPr/>
      <dgm:t>
        <a:bodyPr/>
        <a:lstStyle/>
        <a:p>
          <a:endParaRPr lang="ru-RU"/>
        </a:p>
      </dgm:t>
    </dgm:pt>
    <dgm:pt modelId="{479EF95D-1962-4117-B28C-FAAFAB4310B7}" type="pres">
      <dgm:prSet presAssocID="{44BA39FF-4A3D-43F6-94CE-4EAE31283CB8}" presName="horzTwo" presStyleCnt="0"/>
      <dgm:spPr/>
      <dgm:t>
        <a:bodyPr/>
        <a:lstStyle/>
        <a:p>
          <a:endParaRPr lang="ru-RU"/>
        </a:p>
      </dgm:t>
    </dgm:pt>
    <dgm:pt modelId="{B3875F94-659D-4999-8BCB-0E152FA5091D}" type="pres">
      <dgm:prSet presAssocID="{4A8A76CE-12D3-422F-9FAD-971A8B7A24FC}" presName="vertThree" presStyleCnt="0"/>
      <dgm:spPr/>
      <dgm:t>
        <a:bodyPr/>
        <a:lstStyle/>
        <a:p>
          <a:endParaRPr lang="ru-RU"/>
        </a:p>
      </dgm:t>
    </dgm:pt>
    <dgm:pt modelId="{579B8090-8265-42F0-9407-76006DCD1005}" type="pres">
      <dgm:prSet presAssocID="{4A8A76CE-12D3-422F-9FAD-971A8B7A24FC}" presName="txThree" presStyleLbl="node3" presStyleIdx="2" presStyleCnt="5" custScaleX="386819" custLinFactX="245561" custLinFactNeighborX="300000" custLinFactNeighborY="51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1A61D1-1098-42F4-AE4F-0D62F8FB9273}" type="pres">
      <dgm:prSet presAssocID="{4A8A76CE-12D3-422F-9FAD-971A8B7A24FC}" presName="horzThree" presStyleCnt="0"/>
      <dgm:spPr/>
      <dgm:t>
        <a:bodyPr/>
        <a:lstStyle/>
        <a:p>
          <a:endParaRPr lang="ru-RU"/>
        </a:p>
      </dgm:t>
    </dgm:pt>
    <dgm:pt modelId="{B8D42B11-9302-455D-A40F-669C15866DFC}" type="pres">
      <dgm:prSet presAssocID="{195CE286-E3BF-45EC-95AA-7D066F4359DD}" presName="sibSpaceThree" presStyleCnt="0"/>
      <dgm:spPr/>
      <dgm:t>
        <a:bodyPr/>
        <a:lstStyle/>
        <a:p>
          <a:endParaRPr lang="ru-RU"/>
        </a:p>
      </dgm:t>
    </dgm:pt>
    <dgm:pt modelId="{B5FC5C0C-78D3-4B03-9AA9-30B76695642C}" type="pres">
      <dgm:prSet presAssocID="{31E8BDB0-B86D-4FA4-8B3E-503EA5419952}" presName="vertThree" presStyleCnt="0"/>
      <dgm:spPr/>
      <dgm:t>
        <a:bodyPr/>
        <a:lstStyle/>
        <a:p>
          <a:endParaRPr lang="ru-RU"/>
        </a:p>
      </dgm:t>
    </dgm:pt>
    <dgm:pt modelId="{A522D6E2-7591-4B01-BAE6-41D579D6E8D4}" type="pres">
      <dgm:prSet presAssocID="{31E8BDB0-B86D-4FA4-8B3E-503EA5419952}" presName="txThree" presStyleLbl="node3" presStyleIdx="3" presStyleCnt="5" custScaleX="314601" custLinFactX="293427" custLinFactNeighborX="300000" custLinFactNeighborY="51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0506E4-D95F-431C-8480-CE31BE9809C7}" type="pres">
      <dgm:prSet presAssocID="{31E8BDB0-B86D-4FA4-8B3E-503EA5419952}" presName="horzThree" presStyleCnt="0"/>
      <dgm:spPr/>
      <dgm:t>
        <a:bodyPr/>
        <a:lstStyle/>
        <a:p>
          <a:endParaRPr lang="ru-RU"/>
        </a:p>
      </dgm:t>
    </dgm:pt>
    <dgm:pt modelId="{0973DF4F-C6B2-437B-90BF-20E1DEAB4A72}" type="pres">
      <dgm:prSet presAssocID="{FB180275-F6CC-479D-9E49-3F80E916C6D6}" presName="sibSpaceThree" presStyleCnt="0"/>
      <dgm:spPr/>
      <dgm:t>
        <a:bodyPr/>
        <a:lstStyle/>
        <a:p>
          <a:endParaRPr lang="ru-RU"/>
        </a:p>
      </dgm:t>
    </dgm:pt>
    <dgm:pt modelId="{8BD25357-B94C-4767-B6DF-15A47EBF0693}" type="pres">
      <dgm:prSet presAssocID="{06265A3E-D374-491D-8B17-C3ED2DEC95DD}" presName="vertThree" presStyleCnt="0"/>
      <dgm:spPr/>
      <dgm:t>
        <a:bodyPr/>
        <a:lstStyle/>
        <a:p>
          <a:endParaRPr lang="ru-RU"/>
        </a:p>
      </dgm:t>
    </dgm:pt>
    <dgm:pt modelId="{6D6BF07D-A721-4D2E-88D1-6B074C440CDB}" type="pres">
      <dgm:prSet presAssocID="{06265A3E-D374-491D-8B17-C3ED2DEC95DD}" presName="txThree" presStyleLbl="node3" presStyleIdx="4" presStyleCnt="5" custScaleX="390787" custLinFactX="300000" custLinFactNeighborX="309016" custLinFactNeighborY="51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1825A3-066C-4598-9550-3670CF4ACFE6}" type="pres">
      <dgm:prSet presAssocID="{06265A3E-D374-491D-8B17-C3ED2DEC95DD}" presName="horzThree" presStyleCnt="0"/>
      <dgm:spPr/>
      <dgm:t>
        <a:bodyPr/>
        <a:lstStyle/>
        <a:p>
          <a:endParaRPr lang="ru-RU"/>
        </a:p>
      </dgm:t>
    </dgm:pt>
    <dgm:pt modelId="{EA568DD0-6B89-47BA-9EEA-E6E7F679B244}" type="pres">
      <dgm:prSet presAssocID="{7021A5F3-803F-4C87-9914-2BA004E3A75D}" presName="sibSpaceTwo" presStyleCnt="0"/>
      <dgm:spPr/>
      <dgm:t>
        <a:bodyPr/>
        <a:lstStyle/>
        <a:p>
          <a:endParaRPr lang="ru-RU"/>
        </a:p>
      </dgm:t>
    </dgm:pt>
    <dgm:pt modelId="{854D44EC-49A0-4984-A421-70A900F0D2FC}" type="pres">
      <dgm:prSet presAssocID="{2FB7B515-ACF3-472F-BF91-C73D68D8421A}" presName="vertTwo" presStyleCnt="0"/>
      <dgm:spPr/>
      <dgm:t>
        <a:bodyPr/>
        <a:lstStyle/>
        <a:p>
          <a:endParaRPr lang="ru-RU"/>
        </a:p>
      </dgm:t>
    </dgm:pt>
    <dgm:pt modelId="{590145F5-D1B4-459C-8F04-A175A703916A}" type="pres">
      <dgm:prSet presAssocID="{2FB7B515-ACF3-472F-BF91-C73D68D8421A}" presName="txTwo" presStyleLbl="node2" presStyleIdx="2" presStyleCnt="3" custScaleX="632971" custScaleY="81278" custLinFactX="-13690" custLinFactNeighborX="-100000" custLinFactNeighborY="16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77345E-EAED-4A9B-B340-6C4339BC9D83}" type="pres">
      <dgm:prSet presAssocID="{2FB7B515-ACF3-472F-BF91-C73D68D8421A}" presName="horzTwo" presStyleCnt="0"/>
      <dgm:spPr/>
      <dgm:t>
        <a:bodyPr/>
        <a:lstStyle/>
        <a:p>
          <a:endParaRPr lang="ru-RU"/>
        </a:p>
      </dgm:t>
    </dgm:pt>
  </dgm:ptLst>
  <dgm:cxnLst>
    <dgm:cxn modelId="{F9D798FC-1A63-4A69-A466-4563C2B6CA16}" type="presOf" srcId="{699F7C66-EE84-40E6-8161-BC52ABA3D136}" destId="{4F9A6926-602E-44B5-AEF2-7F4DD77B9431}" srcOrd="0" destOrd="0" presId="urn:microsoft.com/office/officeart/2005/8/layout/hierarchy4"/>
    <dgm:cxn modelId="{D822AE82-D19E-4E54-A3F1-F0289353E3C2}" type="presOf" srcId="{2FB7B515-ACF3-472F-BF91-C73D68D8421A}" destId="{590145F5-D1B4-459C-8F04-A175A703916A}" srcOrd="0" destOrd="0" presId="urn:microsoft.com/office/officeart/2005/8/layout/hierarchy4"/>
    <dgm:cxn modelId="{0A0D086D-1466-4014-994B-25ED6149CF2C}" srcId="{31FDA958-760E-4C23-835D-F87EF7EDDD8E}" destId="{2FB7B515-ACF3-472F-BF91-C73D68D8421A}" srcOrd="2" destOrd="0" parTransId="{EA6F1F61-1E56-4F4A-AA06-CDC197D72043}" sibTransId="{560356A3-692E-4E43-B834-E7E16B3A51A9}"/>
    <dgm:cxn modelId="{BE0109F7-D9AB-4064-8C62-79EE43F4706B}" type="presOf" srcId="{7766062C-8C26-48BB-8605-C916AAE8E21D}" destId="{C5C52C27-5A5D-49F1-BE4A-76433B4E24A3}" srcOrd="0" destOrd="0" presId="urn:microsoft.com/office/officeart/2005/8/layout/hierarchy4"/>
    <dgm:cxn modelId="{C87E3D29-E925-4208-A896-4227C668AE16}" type="presOf" srcId="{31FDA958-760E-4C23-835D-F87EF7EDDD8E}" destId="{7925489A-039F-4449-A54D-75CBBCA2FC95}" srcOrd="0" destOrd="0" presId="urn:microsoft.com/office/officeart/2005/8/layout/hierarchy4"/>
    <dgm:cxn modelId="{1DF12929-16DD-439F-9729-A075F5EF1253}" type="presOf" srcId="{2498E53B-B70E-4F70-AA91-8953AB7DAA03}" destId="{0AAF2F5F-B4FF-4797-B367-7100BAD4551A}" srcOrd="0" destOrd="0" presId="urn:microsoft.com/office/officeart/2005/8/layout/hierarchy4"/>
    <dgm:cxn modelId="{6727FA4D-063D-4322-BDDD-D259BA4A2F6F}" srcId="{44BA39FF-4A3D-43F6-94CE-4EAE31283CB8}" destId="{06265A3E-D374-491D-8B17-C3ED2DEC95DD}" srcOrd="2" destOrd="0" parTransId="{AF591AD9-9F76-49A4-9F37-3CEA90846608}" sibTransId="{D096E48A-6B39-4F4B-AC82-0A11BF9610D2}"/>
    <dgm:cxn modelId="{56517AD0-39FC-4AED-826E-B9A24E69AA3D}" type="presOf" srcId="{44BA39FF-4A3D-43F6-94CE-4EAE31283CB8}" destId="{823C4CE1-D5ED-4D7D-97CC-61440F1D43FB}" srcOrd="0" destOrd="0" presId="urn:microsoft.com/office/officeart/2005/8/layout/hierarchy4"/>
    <dgm:cxn modelId="{D2C96944-1F38-4361-A319-61F8526C72CC}" srcId="{699F7C66-EE84-40E6-8161-BC52ABA3D136}" destId="{6060A1D7-F6FB-4812-86C8-2DD7768F040E}" srcOrd="1" destOrd="0" parTransId="{203EB9E9-9A05-475A-9C94-3C478912964A}" sibTransId="{84E5D005-2BBC-4266-A673-E0C886A0C210}"/>
    <dgm:cxn modelId="{7241F79E-DE65-48E1-853F-0A001181FBD6}" type="presOf" srcId="{6060A1D7-F6FB-4812-86C8-2DD7768F040E}" destId="{B52039C8-187F-4640-92DD-2A43A8887421}" srcOrd="0" destOrd="0" presId="urn:microsoft.com/office/officeart/2005/8/layout/hierarchy4"/>
    <dgm:cxn modelId="{E63F6470-C5BC-481A-8035-3400240F6B21}" type="presOf" srcId="{4A8A76CE-12D3-422F-9FAD-971A8B7A24FC}" destId="{579B8090-8265-42F0-9407-76006DCD1005}" srcOrd="0" destOrd="0" presId="urn:microsoft.com/office/officeart/2005/8/layout/hierarchy4"/>
    <dgm:cxn modelId="{8DD4D2F6-F299-43B7-B64A-5CFD2613614C}" srcId="{699F7C66-EE84-40E6-8161-BC52ABA3D136}" destId="{7766062C-8C26-48BB-8605-C916AAE8E21D}" srcOrd="0" destOrd="0" parTransId="{D063AC62-BB55-410F-9318-6263A7C08EF0}" sibTransId="{88804BC3-0FF4-4586-82DC-752C6FA77E15}"/>
    <dgm:cxn modelId="{F1F6D75E-BFE3-434D-9803-12C4DA6C219B}" srcId="{44BA39FF-4A3D-43F6-94CE-4EAE31283CB8}" destId="{31E8BDB0-B86D-4FA4-8B3E-503EA5419952}" srcOrd="1" destOrd="0" parTransId="{FFDC7772-2F38-42FA-8002-CBD05752D7E6}" sibTransId="{FB180275-F6CC-479D-9E49-3F80E916C6D6}"/>
    <dgm:cxn modelId="{3CB1CEB7-54B5-4EB1-876C-570C0674CE0F}" srcId="{44BA39FF-4A3D-43F6-94CE-4EAE31283CB8}" destId="{4A8A76CE-12D3-422F-9FAD-971A8B7A24FC}" srcOrd="0" destOrd="0" parTransId="{867CE99B-684C-4BCC-B63E-2C6507FE462F}" sibTransId="{195CE286-E3BF-45EC-95AA-7D066F4359DD}"/>
    <dgm:cxn modelId="{CA80DD28-A30F-477B-A25A-0CEF6367A3C6}" type="presOf" srcId="{06265A3E-D374-491D-8B17-C3ED2DEC95DD}" destId="{6D6BF07D-A721-4D2E-88D1-6B074C440CDB}" srcOrd="0" destOrd="0" presId="urn:microsoft.com/office/officeart/2005/8/layout/hierarchy4"/>
    <dgm:cxn modelId="{D35C7D8A-C8D8-41A6-BBCC-7ABC0FA2F870}" srcId="{31FDA958-760E-4C23-835D-F87EF7EDDD8E}" destId="{699F7C66-EE84-40E6-8161-BC52ABA3D136}" srcOrd="0" destOrd="0" parTransId="{4436E456-4B92-4E92-855A-6571272EACB1}" sibTransId="{65C71E36-20DC-404D-ACF7-D4D330946D03}"/>
    <dgm:cxn modelId="{AE5782EF-DD57-40C2-B95A-3D24F9980A10}" type="presOf" srcId="{31E8BDB0-B86D-4FA4-8B3E-503EA5419952}" destId="{A522D6E2-7591-4B01-BAE6-41D579D6E8D4}" srcOrd="0" destOrd="0" presId="urn:microsoft.com/office/officeart/2005/8/layout/hierarchy4"/>
    <dgm:cxn modelId="{ADC0B1A3-C608-4149-BC82-7EC1E02F0320}" srcId="{2498E53B-B70E-4F70-AA91-8953AB7DAA03}" destId="{31FDA958-760E-4C23-835D-F87EF7EDDD8E}" srcOrd="0" destOrd="0" parTransId="{27B4CBE1-C252-43E4-871A-20961E56E88A}" sibTransId="{982FA14B-045B-4171-AE3A-7D2E6CD5F155}"/>
    <dgm:cxn modelId="{0F9F1749-2384-43E2-AF22-259570364763}" srcId="{31FDA958-760E-4C23-835D-F87EF7EDDD8E}" destId="{44BA39FF-4A3D-43F6-94CE-4EAE31283CB8}" srcOrd="1" destOrd="0" parTransId="{9D5C3756-B4E8-4FF6-964F-D4481CE8495A}" sibTransId="{7021A5F3-803F-4C87-9914-2BA004E3A75D}"/>
    <dgm:cxn modelId="{28EB0347-F85C-4961-8BD1-C924338DA74D}" type="presParOf" srcId="{0AAF2F5F-B4FF-4797-B367-7100BAD4551A}" destId="{9535BC2B-0943-454B-BD64-5A5D5DC745FB}" srcOrd="0" destOrd="0" presId="urn:microsoft.com/office/officeart/2005/8/layout/hierarchy4"/>
    <dgm:cxn modelId="{5C154A28-CCA0-4907-ACD5-3D9166F876CA}" type="presParOf" srcId="{9535BC2B-0943-454B-BD64-5A5D5DC745FB}" destId="{7925489A-039F-4449-A54D-75CBBCA2FC95}" srcOrd="0" destOrd="0" presId="urn:microsoft.com/office/officeart/2005/8/layout/hierarchy4"/>
    <dgm:cxn modelId="{9A264FA0-155C-4A08-A38D-88238BD5E42D}" type="presParOf" srcId="{9535BC2B-0943-454B-BD64-5A5D5DC745FB}" destId="{0CEC54AA-243A-4277-9893-75ED2E1297A4}" srcOrd="1" destOrd="0" presId="urn:microsoft.com/office/officeart/2005/8/layout/hierarchy4"/>
    <dgm:cxn modelId="{277ABC51-EBD0-4012-A89D-A5239806897E}" type="presParOf" srcId="{9535BC2B-0943-454B-BD64-5A5D5DC745FB}" destId="{56C3FB02-3545-45B2-9E2B-F747F5B37D48}" srcOrd="2" destOrd="0" presId="urn:microsoft.com/office/officeart/2005/8/layout/hierarchy4"/>
    <dgm:cxn modelId="{6D756132-5A80-486F-B823-C1DB47FFD1CB}" type="presParOf" srcId="{56C3FB02-3545-45B2-9E2B-F747F5B37D48}" destId="{384489CA-649C-42A4-9C21-219D21F86FED}" srcOrd="0" destOrd="0" presId="urn:microsoft.com/office/officeart/2005/8/layout/hierarchy4"/>
    <dgm:cxn modelId="{49AB163C-E517-4393-BA1E-EDB96FB59D24}" type="presParOf" srcId="{384489CA-649C-42A4-9C21-219D21F86FED}" destId="{4F9A6926-602E-44B5-AEF2-7F4DD77B9431}" srcOrd="0" destOrd="0" presId="urn:microsoft.com/office/officeart/2005/8/layout/hierarchy4"/>
    <dgm:cxn modelId="{17DE1790-C837-413C-8980-350B80055039}" type="presParOf" srcId="{384489CA-649C-42A4-9C21-219D21F86FED}" destId="{7A4C00F3-72B9-44B6-811C-F31302C282E0}" srcOrd="1" destOrd="0" presId="urn:microsoft.com/office/officeart/2005/8/layout/hierarchy4"/>
    <dgm:cxn modelId="{62926EE9-2C14-4507-9B01-24591A666A59}" type="presParOf" srcId="{384489CA-649C-42A4-9C21-219D21F86FED}" destId="{AC13FF8C-EFD4-439F-8F93-34569C5FBA63}" srcOrd="2" destOrd="0" presId="urn:microsoft.com/office/officeart/2005/8/layout/hierarchy4"/>
    <dgm:cxn modelId="{CB4AFC8A-81E5-4B21-B7EA-41FB8F4046E6}" type="presParOf" srcId="{AC13FF8C-EFD4-439F-8F93-34569C5FBA63}" destId="{3CB5011B-4ACB-47E6-9DCE-9CCB0104E8C3}" srcOrd="0" destOrd="0" presId="urn:microsoft.com/office/officeart/2005/8/layout/hierarchy4"/>
    <dgm:cxn modelId="{EC65A2F4-FE76-4A21-8DFF-9FC0D3AA32E5}" type="presParOf" srcId="{3CB5011B-4ACB-47E6-9DCE-9CCB0104E8C3}" destId="{C5C52C27-5A5D-49F1-BE4A-76433B4E24A3}" srcOrd="0" destOrd="0" presId="urn:microsoft.com/office/officeart/2005/8/layout/hierarchy4"/>
    <dgm:cxn modelId="{55FF50C5-CC94-4841-A67C-B5878DAA7908}" type="presParOf" srcId="{3CB5011B-4ACB-47E6-9DCE-9CCB0104E8C3}" destId="{21A85B3E-271C-4891-B8FC-D41F720B277E}" srcOrd="1" destOrd="0" presId="urn:microsoft.com/office/officeart/2005/8/layout/hierarchy4"/>
    <dgm:cxn modelId="{FEC35B20-D50D-4F23-B995-AE6A37F766BD}" type="presParOf" srcId="{AC13FF8C-EFD4-439F-8F93-34569C5FBA63}" destId="{2C7EDC2A-7822-4736-8C2E-BA0D5EA0C400}" srcOrd="1" destOrd="0" presId="urn:microsoft.com/office/officeart/2005/8/layout/hierarchy4"/>
    <dgm:cxn modelId="{E7716BCD-EAE8-435C-A575-C4143BF58D28}" type="presParOf" srcId="{AC13FF8C-EFD4-439F-8F93-34569C5FBA63}" destId="{AEF8F179-27CA-4EA2-B827-6641A1A3FFA8}" srcOrd="2" destOrd="0" presId="urn:microsoft.com/office/officeart/2005/8/layout/hierarchy4"/>
    <dgm:cxn modelId="{68D47935-F6EC-4A54-8860-496C9B56FED9}" type="presParOf" srcId="{AEF8F179-27CA-4EA2-B827-6641A1A3FFA8}" destId="{B52039C8-187F-4640-92DD-2A43A8887421}" srcOrd="0" destOrd="0" presId="urn:microsoft.com/office/officeart/2005/8/layout/hierarchy4"/>
    <dgm:cxn modelId="{EA1F6F7F-5D9D-40EF-A45A-727C90862684}" type="presParOf" srcId="{AEF8F179-27CA-4EA2-B827-6641A1A3FFA8}" destId="{EBD26D47-9125-465F-B452-C0DAB9E339CF}" srcOrd="1" destOrd="0" presId="urn:microsoft.com/office/officeart/2005/8/layout/hierarchy4"/>
    <dgm:cxn modelId="{D2820E72-126E-47A5-AC96-5AE42CAF361D}" type="presParOf" srcId="{56C3FB02-3545-45B2-9E2B-F747F5B37D48}" destId="{2ECC66F5-A8CE-4F63-B6C9-3AF89DEAF8BD}" srcOrd="1" destOrd="0" presId="urn:microsoft.com/office/officeart/2005/8/layout/hierarchy4"/>
    <dgm:cxn modelId="{A1185FE2-81A8-4912-82D5-B11DDBA17F7D}" type="presParOf" srcId="{56C3FB02-3545-45B2-9E2B-F747F5B37D48}" destId="{08B1B3C6-BCB8-4F65-B406-2E57E3B9D678}" srcOrd="2" destOrd="0" presId="urn:microsoft.com/office/officeart/2005/8/layout/hierarchy4"/>
    <dgm:cxn modelId="{7658100E-8121-4FE5-A90E-D4503AB7E9F2}" type="presParOf" srcId="{08B1B3C6-BCB8-4F65-B406-2E57E3B9D678}" destId="{823C4CE1-D5ED-4D7D-97CC-61440F1D43FB}" srcOrd="0" destOrd="0" presId="urn:microsoft.com/office/officeart/2005/8/layout/hierarchy4"/>
    <dgm:cxn modelId="{873BB3FF-224F-4047-A30C-089D5D1752F0}" type="presParOf" srcId="{08B1B3C6-BCB8-4F65-B406-2E57E3B9D678}" destId="{29843AA2-120D-4AF4-B166-2A40DE7F764D}" srcOrd="1" destOrd="0" presId="urn:microsoft.com/office/officeart/2005/8/layout/hierarchy4"/>
    <dgm:cxn modelId="{C99AF6C5-D484-4B3D-9A9D-8DAEB49BEA00}" type="presParOf" srcId="{08B1B3C6-BCB8-4F65-B406-2E57E3B9D678}" destId="{479EF95D-1962-4117-B28C-FAAFAB4310B7}" srcOrd="2" destOrd="0" presId="urn:microsoft.com/office/officeart/2005/8/layout/hierarchy4"/>
    <dgm:cxn modelId="{4D4BCF5E-BAF5-4954-B12B-BF543B1D97C7}" type="presParOf" srcId="{479EF95D-1962-4117-B28C-FAAFAB4310B7}" destId="{B3875F94-659D-4999-8BCB-0E152FA5091D}" srcOrd="0" destOrd="0" presId="urn:microsoft.com/office/officeart/2005/8/layout/hierarchy4"/>
    <dgm:cxn modelId="{31BD947B-1989-445A-90EB-9607D21422EA}" type="presParOf" srcId="{B3875F94-659D-4999-8BCB-0E152FA5091D}" destId="{579B8090-8265-42F0-9407-76006DCD1005}" srcOrd="0" destOrd="0" presId="urn:microsoft.com/office/officeart/2005/8/layout/hierarchy4"/>
    <dgm:cxn modelId="{5FCDCF70-AB26-45DA-9FF6-FBAF356C560C}" type="presParOf" srcId="{B3875F94-659D-4999-8BCB-0E152FA5091D}" destId="{B91A61D1-1098-42F4-AE4F-0D62F8FB9273}" srcOrd="1" destOrd="0" presId="urn:microsoft.com/office/officeart/2005/8/layout/hierarchy4"/>
    <dgm:cxn modelId="{B1AA69D4-7D17-4D4C-83BF-C65CBBC3E5B6}" type="presParOf" srcId="{479EF95D-1962-4117-B28C-FAAFAB4310B7}" destId="{B8D42B11-9302-455D-A40F-669C15866DFC}" srcOrd="1" destOrd="0" presId="urn:microsoft.com/office/officeart/2005/8/layout/hierarchy4"/>
    <dgm:cxn modelId="{EB2823FA-6579-497D-A989-BD4551276D88}" type="presParOf" srcId="{479EF95D-1962-4117-B28C-FAAFAB4310B7}" destId="{B5FC5C0C-78D3-4B03-9AA9-30B76695642C}" srcOrd="2" destOrd="0" presId="urn:microsoft.com/office/officeart/2005/8/layout/hierarchy4"/>
    <dgm:cxn modelId="{4B5844DE-B971-4978-85DB-CCA991B81E1B}" type="presParOf" srcId="{B5FC5C0C-78D3-4B03-9AA9-30B76695642C}" destId="{A522D6E2-7591-4B01-BAE6-41D579D6E8D4}" srcOrd="0" destOrd="0" presId="urn:microsoft.com/office/officeart/2005/8/layout/hierarchy4"/>
    <dgm:cxn modelId="{0826A6A2-6BB3-41FE-94EF-DFAF15852667}" type="presParOf" srcId="{B5FC5C0C-78D3-4B03-9AA9-30B76695642C}" destId="{930506E4-D95F-431C-8480-CE31BE9809C7}" srcOrd="1" destOrd="0" presId="urn:microsoft.com/office/officeart/2005/8/layout/hierarchy4"/>
    <dgm:cxn modelId="{59DB68C5-65B8-4723-8F01-F4853B4A0A8A}" type="presParOf" srcId="{479EF95D-1962-4117-B28C-FAAFAB4310B7}" destId="{0973DF4F-C6B2-437B-90BF-20E1DEAB4A72}" srcOrd="3" destOrd="0" presId="urn:microsoft.com/office/officeart/2005/8/layout/hierarchy4"/>
    <dgm:cxn modelId="{C0ED367E-F741-40D9-8A85-6EA4E8759914}" type="presParOf" srcId="{479EF95D-1962-4117-B28C-FAAFAB4310B7}" destId="{8BD25357-B94C-4767-B6DF-15A47EBF0693}" srcOrd="4" destOrd="0" presId="urn:microsoft.com/office/officeart/2005/8/layout/hierarchy4"/>
    <dgm:cxn modelId="{57F7DB15-B05F-4AC2-9E1F-FFFBD884D83F}" type="presParOf" srcId="{8BD25357-B94C-4767-B6DF-15A47EBF0693}" destId="{6D6BF07D-A721-4D2E-88D1-6B074C440CDB}" srcOrd="0" destOrd="0" presId="urn:microsoft.com/office/officeart/2005/8/layout/hierarchy4"/>
    <dgm:cxn modelId="{E0C25D41-D308-4602-85EA-DCE8D2176FBE}" type="presParOf" srcId="{8BD25357-B94C-4767-B6DF-15A47EBF0693}" destId="{181825A3-066C-4598-9550-3670CF4ACFE6}" srcOrd="1" destOrd="0" presId="urn:microsoft.com/office/officeart/2005/8/layout/hierarchy4"/>
    <dgm:cxn modelId="{A01D7399-0E54-455C-B7F4-A7116DCDBF61}" type="presParOf" srcId="{56C3FB02-3545-45B2-9E2B-F747F5B37D48}" destId="{EA568DD0-6B89-47BA-9EEA-E6E7F679B244}" srcOrd="3" destOrd="0" presId="urn:microsoft.com/office/officeart/2005/8/layout/hierarchy4"/>
    <dgm:cxn modelId="{02C14ECF-C94A-45E6-9416-9DFC875F9FB5}" type="presParOf" srcId="{56C3FB02-3545-45B2-9E2B-F747F5B37D48}" destId="{854D44EC-49A0-4984-A421-70A900F0D2FC}" srcOrd="4" destOrd="0" presId="urn:microsoft.com/office/officeart/2005/8/layout/hierarchy4"/>
    <dgm:cxn modelId="{11A9356C-E774-4FEC-BDB0-8ED1E68E3194}" type="presParOf" srcId="{854D44EC-49A0-4984-A421-70A900F0D2FC}" destId="{590145F5-D1B4-459C-8F04-A175A703916A}" srcOrd="0" destOrd="0" presId="urn:microsoft.com/office/officeart/2005/8/layout/hierarchy4"/>
    <dgm:cxn modelId="{CAF7B047-E24D-44E1-8F38-6CC63AD40C97}" type="presParOf" srcId="{854D44EC-49A0-4984-A421-70A900F0D2FC}" destId="{5E77345E-EAED-4A9B-B340-6C4339BC9D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15B8DB-125C-4E9D-9E73-B8E14D9C6A1A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E525EB-7238-4A4E-9101-6E11B4B0C3B7}">
      <dgm:prSet phldrT="[Текст]" custT="1"/>
      <dgm:spPr/>
      <dgm:t>
        <a:bodyPr/>
        <a:lstStyle/>
        <a:p>
          <a:r>
            <a:rPr lang="ru-RU" sz="1400" b="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4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4CCA4B6-33F7-4F91-9C12-4BD756166FE0}" type="parTrans" cxnId="{277D8018-9C42-45A0-A006-912083DEB688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EBFEE2-5791-41EF-A1F2-E4E9B27019CC}" type="sibTrans" cxnId="{277D8018-9C42-45A0-A006-912083DEB688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FA1726-AE2B-473D-AAA0-9817458C3324}">
      <dgm:prSet phldrT="[Текст]" custT="1"/>
      <dgm:spPr>
        <a:ln>
          <a:noFill/>
        </a:ln>
      </dgm:spPr>
      <dgm:t>
        <a:bodyPr/>
        <a:lstStyle/>
        <a:p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</a:rPr>
            <a:t>Комплект </a:t>
          </a:r>
        </a:p>
        <a:p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</a:rPr>
            <a:t>«Отличная математика»</a:t>
          </a:r>
          <a:endParaRPr lang="ru-RU" sz="14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58E16DD-A2A1-4ADE-B421-9DEEB578646A}" type="parTrans" cxnId="{6DF54CD9-0204-4B09-B7A5-5D161C3A5D41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A25F3E8-272F-48B8-A113-AAD28B0A99D0}" type="sibTrans" cxnId="{6DF54CD9-0204-4B09-B7A5-5D161C3A5D41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704B102-D295-4FAB-953F-E852B909E6FD}">
      <dgm:prSet phldrT="[Текст]"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AA13B5B-A95F-47C5-91E9-5FBCB5DCD585}" type="parTrans" cxnId="{FEEA3C8A-AD65-4E45-B630-3FD179CD8079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0564C2F-23D7-49BF-8F34-919F4ECA757A}" type="sibTrans" cxnId="{FEEA3C8A-AD65-4E45-B630-3FD179CD8079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A99357-C18C-4D66-8359-833A202C3D1D}">
      <dgm:prSet phldrT="[Текст]" custT="1"/>
      <dgm:spPr>
        <a:ln>
          <a:noFill/>
        </a:ln>
      </dgm:spPr>
      <dgm:t>
        <a:bodyPr/>
        <a:lstStyle/>
        <a:p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</a:rPr>
            <a:t>Комплект </a:t>
          </a:r>
        </a:p>
        <a:p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</a:rPr>
            <a:t>«Грамотная речь»</a:t>
          </a:r>
          <a:endParaRPr lang="ru-RU" sz="14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10386BD-EDBE-4276-A5F6-8897B9059349}" type="parTrans" cxnId="{9CB455BB-B81B-470C-B877-F1ACAB652245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AC26311-429A-47CF-9DB7-E5CA0290D7B4}" type="sibTrans" cxnId="{9CB455BB-B81B-470C-B877-F1ACAB652245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DD76D53-F1DB-410D-A2EF-017FEE31CA09}">
      <dgm:prSet phldrT="[Текст]"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6561C8C-B60B-4C5F-AF18-C0130CF51532}" type="parTrans" cxnId="{FFBA8078-090B-476F-9A01-37313DC75A93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58A807D-36D3-4892-9519-82F3CC009A38}" type="sibTrans" cxnId="{FFBA8078-090B-476F-9A01-37313DC75A93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89DD663-B60A-43C4-97FD-A4DA19061214}">
      <dgm:prSet phldrT="[Текст]" custT="1"/>
      <dgm:spPr>
        <a:ln>
          <a:noFill/>
        </a:ln>
      </dgm:spPr>
      <dgm:t>
        <a:bodyPr/>
        <a:lstStyle/>
        <a:p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</a:rPr>
            <a:t>Комплект </a:t>
          </a:r>
        </a:p>
        <a:p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</a:rPr>
            <a:t>«Прекрасное письмо»</a:t>
          </a:r>
          <a:endParaRPr lang="ru-RU" sz="14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C7EB699-BAE3-4649-BB4D-0A8D53CB947E}" type="parTrans" cxnId="{370305AF-C60B-429D-B2F6-673080F0272D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DB87F10-E19F-416D-8D93-2E4726612B02}" type="sibTrans" cxnId="{370305AF-C60B-429D-B2F6-673080F0272D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F6F1C41-E758-4145-9FAE-D4ECFEAB4F49}">
      <dgm:prSet custT="1"/>
      <dgm:spPr/>
      <dgm:t>
        <a:bodyPr/>
        <a:lstStyle/>
        <a:p>
          <a:r>
            <a:rPr lang="ru-RU" sz="1400" dirty="0" smtClean="0"/>
            <a:t>Тема недели / Тема ОД </a:t>
          </a:r>
          <a:endParaRPr lang="ru-RU" sz="1400" dirty="0"/>
        </a:p>
      </dgm:t>
    </dgm:pt>
    <dgm:pt modelId="{4A11CAD7-7174-4795-9D16-7A31C03B112E}" type="parTrans" cxnId="{EE7DD15B-AA4C-4E37-B370-BB1A4F039D91}">
      <dgm:prSet/>
      <dgm:spPr/>
      <dgm:t>
        <a:bodyPr/>
        <a:lstStyle/>
        <a:p>
          <a:endParaRPr lang="ru-RU" sz="1400"/>
        </a:p>
      </dgm:t>
    </dgm:pt>
    <dgm:pt modelId="{D2576815-4EC1-4C0D-8B06-C6C7DC874F2D}" type="sibTrans" cxnId="{EE7DD15B-AA4C-4E37-B370-BB1A4F039D91}">
      <dgm:prSet/>
      <dgm:spPr/>
      <dgm:t>
        <a:bodyPr/>
        <a:lstStyle/>
        <a:p>
          <a:endParaRPr lang="ru-RU" sz="1400"/>
        </a:p>
      </dgm:t>
    </dgm:pt>
    <dgm:pt modelId="{DB02EF95-1EE2-4BA2-BBF1-AF2C1C865488}">
      <dgm:prSet custT="1"/>
      <dgm:spPr/>
      <dgm:t>
        <a:bodyPr/>
        <a:lstStyle/>
        <a:p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</a:rPr>
            <a:t>Комплект</a:t>
          </a:r>
        </a:p>
        <a:p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</a:rPr>
            <a:t>«Примерное поведение»</a:t>
          </a:r>
          <a:endParaRPr lang="ru-RU" sz="14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5D464EC-1691-4731-8CB4-5CB311D9763A}" type="parTrans" cxnId="{F806230A-6C13-4368-B715-92FB0C82D56E}">
      <dgm:prSet/>
      <dgm:spPr/>
      <dgm:t>
        <a:bodyPr/>
        <a:lstStyle/>
        <a:p>
          <a:endParaRPr lang="ru-RU" sz="1400"/>
        </a:p>
      </dgm:t>
    </dgm:pt>
    <dgm:pt modelId="{2C5DF985-CD29-40E6-81BC-257DAC9965AB}" type="sibTrans" cxnId="{F806230A-6C13-4368-B715-92FB0C82D56E}">
      <dgm:prSet/>
      <dgm:spPr/>
      <dgm:t>
        <a:bodyPr/>
        <a:lstStyle/>
        <a:p>
          <a:endParaRPr lang="ru-RU" sz="1400"/>
        </a:p>
      </dgm:t>
    </dgm:pt>
    <dgm:pt modelId="{FBEE1152-ECFA-46B7-B3FF-AD29B724B8DC}" type="pres">
      <dgm:prSet presAssocID="{0015B8DB-125C-4E9D-9E73-B8E14D9C6A1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B80E37D2-4473-42E6-BBF5-418D78D14F3A}" type="pres">
      <dgm:prSet presAssocID="{57E525EB-7238-4A4E-9101-6E11B4B0C3B7}" presName="parenttextcomposite" presStyleCnt="0"/>
      <dgm:spPr/>
    </dgm:pt>
    <dgm:pt modelId="{0217F88C-9987-4C5F-BFD8-360ADD59C3DA}" type="pres">
      <dgm:prSet presAssocID="{57E525EB-7238-4A4E-9101-6E11B4B0C3B7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513D1-95C7-4538-9743-3DAE04776EDE}" type="pres">
      <dgm:prSet presAssocID="{57E525EB-7238-4A4E-9101-6E11B4B0C3B7}" presName="composite" presStyleCnt="0"/>
      <dgm:spPr/>
    </dgm:pt>
    <dgm:pt modelId="{920E595B-73EA-4881-A575-3C151EFBF814}" type="pres">
      <dgm:prSet presAssocID="{57E525EB-7238-4A4E-9101-6E11B4B0C3B7}" presName="chevron1" presStyleLbl="alignNode1" presStyleIdx="0" presStyleCnt="35"/>
      <dgm:spPr/>
    </dgm:pt>
    <dgm:pt modelId="{FADCC56F-C872-4FAE-93A2-4BCB9897C00E}" type="pres">
      <dgm:prSet presAssocID="{57E525EB-7238-4A4E-9101-6E11B4B0C3B7}" presName="chevron2" presStyleLbl="alignNode1" presStyleIdx="1" presStyleCnt="35"/>
      <dgm:spPr/>
    </dgm:pt>
    <dgm:pt modelId="{EC441482-5AA1-49EF-90DE-F7D56142F3F2}" type="pres">
      <dgm:prSet presAssocID="{57E525EB-7238-4A4E-9101-6E11B4B0C3B7}" presName="chevron3" presStyleLbl="alignNode1" presStyleIdx="2" presStyleCnt="35"/>
      <dgm:spPr/>
    </dgm:pt>
    <dgm:pt modelId="{EE3D5779-5959-444B-A45E-4A03CF39D827}" type="pres">
      <dgm:prSet presAssocID="{57E525EB-7238-4A4E-9101-6E11B4B0C3B7}" presName="chevron4" presStyleLbl="alignNode1" presStyleIdx="3" presStyleCnt="35"/>
      <dgm:spPr/>
    </dgm:pt>
    <dgm:pt modelId="{4C97AE94-7C23-4817-A7DD-DA5F0BBBBC3F}" type="pres">
      <dgm:prSet presAssocID="{57E525EB-7238-4A4E-9101-6E11B4B0C3B7}" presName="chevron5" presStyleLbl="alignNode1" presStyleIdx="4" presStyleCnt="35"/>
      <dgm:spPr/>
    </dgm:pt>
    <dgm:pt modelId="{3A6C7659-A151-4D39-8C6F-6E17945E5D9E}" type="pres">
      <dgm:prSet presAssocID="{57E525EB-7238-4A4E-9101-6E11B4B0C3B7}" presName="chevron6" presStyleLbl="alignNode1" presStyleIdx="5" presStyleCnt="35"/>
      <dgm:spPr/>
    </dgm:pt>
    <dgm:pt modelId="{9E1A39FC-6B00-43A8-8A23-C33C2BD8976A}" type="pres">
      <dgm:prSet presAssocID="{57E525EB-7238-4A4E-9101-6E11B4B0C3B7}" presName="chevron7" presStyleLbl="alignNode1" presStyleIdx="6" presStyleCnt="35"/>
      <dgm:spPr/>
    </dgm:pt>
    <dgm:pt modelId="{CD56EFB0-E55C-45D5-9D70-2BAEA64CDAC5}" type="pres">
      <dgm:prSet presAssocID="{57E525EB-7238-4A4E-9101-6E11B4B0C3B7}" presName="childtext" presStyleLbl="solidFgAcc1" presStyleIdx="0" presStyleCnt="3" custScaleX="125376" custScaleY="10799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5AEA5-B714-4C82-84B5-1C2C90E62619}" type="pres">
      <dgm:prSet presAssocID="{98EBFEE2-5791-41EF-A1F2-E4E9B27019CC}" presName="sibTrans" presStyleCnt="0"/>
      <dgm:spPr/>
    </dgm:pt>
    <dgm:pt modelId="{62F9BBB7-6B71-4EF3-98E5-D72067604AFA}" type="pres">
      <dgm:prSet presAssocID="{5704B102-D295-4FAB-953F-E852B909E6FD}" presName="parenttextcomposite" presStyleCnt="0"/>
      <dgm:spPr/>
    </dgm:pt>
    <dgm:pt modelId="{4ED8D3E8-2769-4079-8338-535D02138A49}" type="pres">
      <dgm:prSet presAssocID="{5704B102-D295-4FAB-953F-E852B909E6FD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3010A-ED68-46F5-8F9A-EA9E9696B64E}" type="pres">
      <dgm:prSet presAssocID="{5704B102-D295-4FAB-953F-E852B909E6FD}" presName="composite" presStyleCnt="0"/>
      <dgm:spPr/>
    </dgm:pt>
    <dgm:pt modelId="{95F4D54A-5365-42B3-A5AF-508C66E344F8}" type="pres">
      <dgm:prSet presAssocID="{5704B102-D295-4FAB-953F-E852B909E6FD}" presName="chevron1" presStyleLbl="alignNode1" presStyleIdx="7" presStyleCnt="35"/>
      <dgm:spPr/>
    </dgm:pt>
    <dgm:pt modelId="{90B5028E-3E8D-4170-9D4B-217EE1193A41}" type="pres">
      <dgm:prSet presAssocID="{5704B102-D295-4FAB-953F-E852B909E6FD}" presName="chevron2" presStyleLbl="alignNode1" presStyleIdx="8" presStyleCnt="35"/>
      <dgm:spPr/>
    </dgm:pt>
    <dgm:pt modelId="{CCF3117D-8B8A-471B-B55C-491E7DA4C570}" type="pres">
      <dgm:prSet presAssocID="{5704B102-D295-4FAB-953F-E852B909E6FD}" presName="chevron3" presStyleLbl="alignNode1" presStyleIdx="9" presStyleCnt="35"/>
      <dgm:spPr/>
    </dgm:pt>
    <dgm:pt modelId="{6385F40A-BDA6-439A-9ECE-BC84FAA88849}" type="pres">
      <dgm:prSet presAssocID="{5704B102-D295-4FAB-953F-E852B909E6FD}" presName="chevron4" presStyleLbl="alignNode1" presStyleIdx="10" presStyleCnt="35"/>
      <dgm:spPr/>
    </dgm:pt>
    <dgm:pt modelId="{C8D4A1F4-6DF8-46D6-AFF5-A39C17129B0B}" type="pres">
      <dgm:prSet presAssocID="{5704B102-D295-4FAB-953F-E852B909E6FD}" presName="chevron5" presStyleLbl="alignNode1" presStyleIdx="11" presStyleCnt="35"/>
      <dgm:spPr/>
    </dgm:pt>
    <dgm:pt modelId="{F2CAE7E5-7519-4D15-AC5E-A0ED27C1935B}" type="pres">
      <dgm:prSet presAssocID="{5704B102-D295-4FAB-953F-E852B909E6FD}" presName="chevron6" presStyleLbl="alignNode1" presStyleIdx="12" presStyleCnt="35"/>
      <dgm:spPr/>
    </dgm:pt>
    <dgm:pt modelId="{87B6599C-E2A2-4DF7-A648-CC0A67A09656}" type="pres">
      <dgm:prSet presAssocID="{5704B102-D295-4FAB-953F-E852B909E6FD}" presName="chevron7" presStyleLbl="alignNode1" presStyleIdx="13" presStyleCnt="35"/>
      <dgm:spPr/>
    </dgm:pt>
    <dgm:pt modelId="{96BB0897-3803-48B3-A4CD-B8BD74B57E16}" type="pres">
      <dgm:prSet presAssocID="{5704B102-D295-4FAB-953F-E852B909E6FD}" presName="childtext" presStyleLbl="solidFgAcc1" presStyleIdx="1" presStyleCnt="3" custScaleX="127324" custScaleY="11644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1C972-480F-41AB-9459-3C9B88E69B4C}" type="pres">
      <dgm:prSet presAssocID="{80564C2F-23D7-49BF-8F34-919F4ECA757A}" presName="sibTrans" presStyleCnt="0"/>
      <dgm:spPr/>
    </dgm:pt>
    <dgm:pt modelId="{E724F9D4-836F-4BE0-9FC2-0566924B489E}" type="pres">
      <dgm:prSet presAssocID="{FDD76D53-F1DB-410D-A2EF-017FEE31CA09}" presName="parenttextcomposite" presStyleCnt="0"/>
      <dgm:spPr/>
    </dgm:pt>
    <dgm:pt modelId="{E2EA4644-2B66-4271-93D7-E22747DD8CC3}" type="pres">
      <dgm:prSet presAssocID="{FDD76D53-F1DB-410D-A2EF-017FEE31CA09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53034-CB0B-4243-8DD6-767F0E2B3DA7}" type="pres">
      <dgm:prSet presAssocID="{FDD76D53-F1DB-410D-A2EF-017FEE31CA09}" presName="composite" presStyleCnt="0"/>
      <dgm:spPr/>
    </dgm:pt>
    <dgm:pt modelId="{F74F4B87-0064-4D06-86FB-913893D6A15B}" type="pres">
      <dgm:prSet presAssocID="{FDD76D53-F1DB-410D-A2EF-017FEE31CA09}" presName="chevron1" presStyleLbl="alignNode1" presStyleIdx="14" presStyleCnt="35"/>
      <dgm:spPr/>
    </dgm:pt>
    <dgm:pt modelId="{B829F393-B39A-4E0F-BBAB-F5DAB568A4ED}" type="pres">
      <dgm:prSet presAssocID="{FDD76D53-F1DB-410D-A2EF-017FEE31CA09}" presName="chevron2" presStyleLbl="alignNode1" presStyleIdx="15" presStyleCnt="35"/>
      <dgm:spPr/>
    </dgm:pt>
    <dgm:pt modelId="{1F22B345-807D-4A85-9B5D-5ACA1B398A1A}" type="pres">
      <dgm:prSet presAssocID="{FDD76D53-F1DB-410D-A2EF-017FEE31CA09}" presName="chevron3" presStyleLbl="alignNode1" presStyleIdx="16" presStyleCnt="35"/>
      <dgm:spPr/>
    </dgm:pt>
    <dgm:pt modelId="{69820E07-DC0F-48A6-9114-5E092DF00FA5}" type="pres">
      <dgm:prSet presAssocID="{FDD76D53-F1DB-410D-A2EF-017FEE31CA09}" presName="chevron4" presStyleLbl="alignNode1" presStyleIdx="17" presStyleCnt="35"/>
      <dgm:spPr/>
    </dgm:pt>
    <dgm:pt modelId="{4B478F81-2EFD-4364-8289-B5F8E7EC1AD3}" type="pres">
      <dgm:prSet presAssocID="{FDD76D53-F1DB-410D-A2EF-017FEE31CA09}" presName="chevron5" presStyleLbl="alignNode1" presStyleIdx="18" presStyleCnt="35"/>
      <dgm:spPr/>
    </dgm:pt>
    <dgm:pt modelId="{F54B19AB-1675-47DD-914B-75217A117208}" type="pres">
      <dgm:prSet presAssocID="{FDD76D53-F1DB-410D-A2EF-017FEE31CA09}" presName="chevron6" presStyleLbl="alignNode1" presStyleIdx="19" presStyleCnt="35"/>
      <dgm:spPr/>
    </dgm:pt>
    <dgm:pt modelId="{B6CA193D-8156-46FB-9E84-F0C13A057426}" type="pres">
      <dgm:prSet presAssocID="{FDD76D53-F1DB-410D-A2EF-017FEE31CA09}" presName="chevron7" presStyleLbl="alignNode1" presStyleIdx="20" presStyleCnt="35"/>
      <dgm:spPr/>
      <dgm:t>
        <a:bodyPr/>
        <a:lstStyle/>
        <a:p>
          <a:endParaRPr lang="ru-RU"/>
        </a:p>
      </dgm:t>
    </dgm:pt>
    <dgm:pt modelId="{9EBB347B-5C4B-4F4F-9654-3FE81588587A}" type="pres">
      <dgm:prSet presAssocID="{FDD76D53-F1DB-410D-A2EF-017FEE31CA09}" presName="childtext" presStyleLbl="solidFgAcc1" presStyleIdx="2" presStyleCnt="3" custScaleX="124984" custScaleY="11335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A0794-A9F0-4C31-9BD2-13CA110CA97F}" type="pres">
      <dgm:prSet presAssocID="{A58A807D-36D3-4892-9519-82F3CC009A38}" presName="sibTrans" presStyleCnt="0"/>
      <dgm:spPr/>
    </dgm:pt>
    <dgm:pt modelId="{74FA084E-1594-4B1A-9FE7-E9459604393D}" type="pres">
      <dgm:prSet presAssocID="{8F6F1C41-E758-4145-9FAE-D4ECFEAB4F49}" presName="parenttextcomposite" presStyleCnt="0"/>
      <dgm:spPr/>
    </dgm:pt>
    <dgm:pt modelId="{F4D791D0-5CAA-4DC6-BFD6-B1E04CEBC69E}" type="pres">
      <dgm:prSet presAssocID="{8F6F1C41-E758-4145-9FAE-D4ECFEAB4F49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28EE4-3813-48CF-970F-782B47E3E159}" type="pres">
      <dgm:prSet presAssocID="{8F6F1C41-E758-4145-9FAE-D4ECFEAB4F49}" presName="parallelogramComposite" presStyleCnt="0"/>
      <dgm:spPr/>
    </dgm:pt>
    <dgm:pt modelId="{A32F6AB0-3124-4CEE-B1DC-0D97F1785EEC}" type="pres">
      <dgm:prSet presAssocID="{8F6F1C41-E758-4145-9FAE-D4ECFEAB4F49}" presName="parallelogram1" presStyleLbl="alignNode1" presStyleIdx="21" presStyleCnt="35"/>
      <dgm:spPr/>
    </dgm:pt>
    <dgm:pt modelId="{6E59E18E-7DCE-4362-88AC-DAD718FA0665}" type="pres">
      <dgm:prSet presAssocID="{8F6F1C41-E758-4145-9FAE-D4ECFEAB4F49}" presName="parallelogram2" presStyleLbl="alignNode1" presStyleIdx="22" presStyleCnt="35"/>
      <dgm:spPr/>
    </dgm:pt>
    <dgm:pt modelId="{58080B09-838E-4CB7-AA83-53B2105B3CBB}" type="pres">
      <dgm:prSet presAssocID="{8F6F1C41-E758-4145-9FAE-D4ECFEAB4F49}" presName="parallelogram3" presStyleLbl="alignNode1" presStyleIdx="23" presStyleCnt="35"/>
      <dgm:spPr/>
    </dgm:pt>
    <dgm:pt modelId="{DBC87AAA-7B4B-413C-BD22-999EA68955F5}" type="pres">
      <dgm:prSet presAssocID="{8F6F1C41-E758-4145-9FAE-D4ECFEAB4F49}" presName="parallelogram4" presStyleLbl="alignNode1" presStyleIdx="24" presStyleCnt="35"/>
      <dgm:spPr/>
    </dgm:pt>
    <dgm:pt modelId="{258C71F0-AF3D-40DE-A048-E55A94C2EA40}" type="pres">
      <dgm:prSet presAssocID="{8F6F1C41-E758-4145-9FAE-D4ECFEAB4F49}" presName="parallelogram5" presStyleLbl="alignNode1" presStyleIdx="25" presStyleCnt="35"/>
      <dgm:spPr/>
    </dgm:pt>
    <dgm:pt modelId="{F263B55F-1927-4624-9405-EA3D89A58C63}" type="pres">
      <dgm:prSet presAssocID="{8F6F1C41-E758-4145-9FAE-D4ECFEAB4F49}" presName="parallelogram6" presStyleLbl="alignNode1" presStyleIdx="26" presStyleCnt="35"/>
      <dgm:spPr/>
    </dgm:pt>
    <dgm:pt modelId="{EB6CF883-30A8-45EF-AAA4-F6D4307AF1A7}" type="pres">
      <dgm:prSet presAssocID="{8F6F1C41-E758-4145-9FAE-D4ECFEAB4F49}" presName="parallelogram7" presStyleLbl="alignNode1" presStyleIdx="27" presStyleCnt="35"/>
      <dgm:spPr/>
    </dgm:pt>
    <dgm:pt modelId="{53A8BA01-EBC9-4610-B271-A924BCCB2F57}" type="pres">
      <dgm:prSet presAssocID="{D2576815-4EC1-4C0D-8B06-C6C7DC874F2D}" presName="sibTrans" presStyleCnt="0"/>
      <dgm:spPr/>
    </dgm:pt>
    <dgm:pt modelId="{054DBE39-9982-4401-ADA3-6F13BF42555F}" type="pres">
      <dgm:prSet presAssocID="{DB02EF95-1EE2-4BA2-BBF1-AF2C1C865488}" presName="parenttextcomposite" presStyleCnt="0"/>
      <dgm:spPr/>
    </dgm:pt>
    <dgm:pt modelId="{6ABF3027-B990-4E64-B5F1-5EFC4EDBFD8E}" type="pres">
      <dgm:prSet presAssocID="{DB02EF95-1EE2-4BA2-BBF1-AF2C1C865488}" presName="parenttext" presStyleLbl="revTx" presStyleIdx="4" presStyleCnt="5" custScaleX="120919" custScaleY="20107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5635E-5D7F-4ECD-B261-3D5D89EFA833}" type="pres">
      <dgm:prSet presAssocID="{DB02EF95-1EE2-4BA2-BBF1-AF2C1C865488}" presName="parallelogramComposite" presStyleCnt="0"/>
      <dgm:spPr/>
    </dgm:pt>
    <dgm:pt modelId="{8820A3EE-0110-4473-8CFB-50D9DB1C89F1}" type="pres">
      <dgm:prSet presAssocID="{DB02EF95-1EE2-4BA2-BBF1-AF2C1C865488}" presName="parallelogram1" presStyleLbl="alignNode1" presStyleIdx="28" presStyleCnt="35"/>
      <dgm:spPr/>
    </dgm:pt>
    <dgm:pt modelId="{257DD1F2-2AC2-4E7C-9BDB-85C1182A6C8F}" type="pres">
      <dgm:prSet presAssocID="{DB02EF95-1EE2-4BA2-BBF1-AF2C1C865488}" presName="parallelogram2" presStyleLbl="alignNode1" presStyleIdx="29" presStyleCnt="35"/>
      <dgm:spPr/>
    </dgm:pt>
    <dgm:pt modelId="{7ABE327A-781F-47C0-BBDB-196334A980B2}" type="pres">
      <dgm:prSet presAssocID="{DB02EF95-1EE2-4BA2-BBF1-AF2C1C865488}" presName="parallelogram3" presStyleLbl="alignNode1" presStyleIdx="30" presStyleCnt="35"/>
      <dgm:spPr/>
    </dgm:pt>
    <dgm:pt modelId="{B6B0B87B-46F3-49D3-AE95-5EADD56A33AC}" type="pres">
      <dgm:prSet presAssocID="{DB02EF95-1EE2-4BA2-BBF1-AF2C1C865488}" presName="parallelogram4" presStyleLbl="alignNode1" presStyleIdx="31" presStyleCnt="35"/>
      <dgm:spPr/>
    </dgm:pt>
    <dgm:pt modelId="{680AFE8E-AEDC-46E6-B71B-362725359032}" type="pres">
      <dgm:prSet presAssocID="{DB02EF95-1EE2-4BA2-BBF1-AF2C1C865488}" presName="parallelogram5" presStyleLbl="alignNode1" presStyleIdx="32" presStyleCnt="35"/>
      <dgm:spPr/>
    </dgm:pt>
    <dgm:pt modelId="{19117067-0900-405C-BE95-ADA7FBB94E32}" type="pres">
      <dgm:prSet presAssocID="{DB02EF95-1EE2-4BA2-BBF1-AF2C1C865488}" presName="parallelogram6" presStyleLbl="alignNode1" presStyleIdx="33" presStyleCnt="35"/>
      <dgm:spPr/>
    </dgm:pt>
    <dgm:pt modelId="{B2A459DF-F410-4873-95B0-6DDF4D49583D}" type="pres">
      <dgm:prSet presAssocID="{DB02EF95-1EE2-4BA2-BBF1-AF2C1C865488}" presName="parallelogram7" presStyleLbl="alignNode1" presStyleIdx="34" presStyleCnt="35"/>
      <dgm:spPr/>
    </dgm:pt>
  </dgm:ptLst>
  <dgm:cxnLst>
    <dgm:cxn modelId="{FEEA3C8A-AD65-4E45-B630-3FD179CD8079}" srcId="{0015B8DB-125C-4E9D-9E73-B8E14D9C6A1A}" destId="{5704B102-D295-4FAB-953F-E852B909E6FD}" srcOrd="1" destOrd="0" parTransId="{3AA13B5B-A95F-47C5-91E9-5FBCB5DCD585}" sibTransId="{80564C2F-23D7-49BF-8F34-919F4ECA757A}"/>
    <dgm:cxn modelId="{F0C7E420-B239-4750-85CB-211A730AC314}" type="presOf" srcId="{98A99357-C18C-4D66-8359-833A202C3D1D}" destId="{96BB0897-3803-48B3-A4CD-B8BD74B57E16}" srcOrd="0" destOrd="0" presId="urn:microsoft.com/office/officeart/2008/layout/VerticalAccentList"/>
    <dgm:cxn modelId="{DC15F6D6-90F8-4414-963E-2D504615C0E5}" type="presOf" srcId="{9DFA1726-AE2B-473D-AAA0-9817458C3324}" destId="{CD56EFB0-E55C-45D5-9D70-2BAEA64CDAC5}" srcOrd="0" destOrd="0" presId="urn:microsoft.com/office/officeart/2008/layout/VerticalAccentList"/>
    <dgm:cxn modelId="{277D8018-9C42-45A0-A006-912083DEB688}" srcId="{0015B8DB-125C-4E9D-9E73-B8E14D9C6A1A}" destId="{57E525EB-7238-4A4E-9101-6E11B4B0C3B7}" srcOrd="0" destOrd="0" parTransId="{44CCA4B6-33F7-4F91-9C12-4BD756166FE0}" sibTransId="{98EBFEE2-5791-41EF-A1F2-E4E9B27019CC}"/>
    <dgm:cxn modelId="{8B2016CE-F8CA-4D3C-B82B-71299777D274}" type="presOf" srcId="{8F6F1C41-E758-4145-9FAE-D4ECFEAB4F49}" destId="{F4D791D0-5CAA-4DC6-BFD6-B1E04CEBC69E}" srcOrd="0" destOrd="0" presId="urn:microsoft.com/office/officeart/2008/layout/VerticalAccentList"/>
    <dgm:cxn modelId="{0AF05D0F-1498-434C-8B4D-E74DB1F13AA4}" type="presOf" srcId="{FDD76D53-F1DB-410D-A2EF-017FEE31CA09}" destId="{E2EA4644-2B66-4271-93D7-E22747DD8CC3}" srcOrd="0" destOrd="0" presId="urn:microsoft.com/office/officeart/2008/layout/VerticalAccentList"/>
    <dgm:cxn modelId="{134F03DC-B3A1-4857-AAFF-7779B2C1E93C}" type="presOf" srcId="{DB02EF95-1EE2-4BA2-BBF1-AF2C1C865488}" destId="{6ABF3027-B990-4E64-B5F1-5EFC4EDBFD8E}" srcOrd="0" destOrd="0" presId="urn:microsoft.com/office/officeart/2008/layout/VerticalAccentList"/>
    <dgm:cxn modelId="{EE7DD15B-AA4C-4E37-B370-BB1A4F039D91}" srcId="{0015B8DB-125C-4E9D-9E73-B8E14D9C6A1A}" destId="{8F6F1C41-E758-4145-9FAE-D4ECFEAB4F49}" srcOrd="3" destOrd="0" parTransId="{4A11CAD7-7174-4795-9D16-7A31C03B112E}" sibTransId="{D2576815-4EC1-4C0D-8B06-C6C7DC874F2D}"/>
    <dgm:cxn modelId="{6EB32190-3688-4647-9724-D8CA10005053}" type="presOf" srcId="{5704B102-D295-4FAB-953F-E852B909E6FD}" destId="{4ED8D3E8-2769-4079-8338-535D02138A49}" srcOrd="0" destOrd="0" presId="urn:microsoft.com/office/officeart/2008/layout/VerticalAccentList"/>
    <dgm:cxn modelId="{FFBA8078-090B-476F-9A01-37313DC75A93}" srcId="{0015B8DB-125C-4E9D-9E73-B8E14D9C6A1A}" destId="{FDD76D53-F1DB-410D-A2EF-017FEE31CA09}" srcOrd="2" destOrd="0" parTransId="{E6561C8C-B60B-4C5F-AF18-C0130CF51532}" sibTransId="{A58A807D-36D3-4892-9519-82F3CC009A38}"/>
    <dgm:cxn modelId="{DC3DC802-17E9-4F9E-9090-4BB3168EFF8F}" type="presOf" srcId="{57E525EB-7238-4A4E-9101-6E11B4B0C3B7}" destId="{0217F88C-9987-4C5F-BFD8-360ADD59C3DA}" srcOrd="0" destOrd="0" presId="urn:microsoft.com/office/officeart/2008/layout/VerticalAccentList"/>
    <dgm:cxn modelId="{370305AF-C60B-429D-B2F6-673080F0272D}" srcId="{FDD76D53-F1DB-410D-A2EF-017FEE31CA09}" destId="{489DD663-B60A-43C4-97FD-A4DA19061214}" srcOrd="0" destOrd="0" parTransId="{1C7EB699-BAE3-4649-BB4D-0A8D53CB947E}" sibTransId="{5DB87F10-E19F-416D-8D93-2E4726612B02}"/>
    <dgm:cxn modelId="{F806230A-6C13-4368-B715-92FB0C82D56E}" srcId="{0015B8DB-125C-4E9D-9E73-B8E14D9C6A1A}" destId="{DB02EF95-1EE2-4BA2-BBF1-AF2C1C865488}" srcOrd="4" destOrd="0" parTransId="{C5D464EC-1691-4731-8CB4-5CB311D9763A}" sibTransId="{2C5DF985-CD29-40E6-81BC-257DAC9965AB}"/>
    <dgm:cxn modelId="{9CB455BB-B81B-470C-B877-F1ACAB652245}" srcId="{5704B102-D295-4FAB-953F-E852B909E6FD}" destId="{98A99357-C18C-4D66-8359-833A202C3D1D}" srcOrd="0" destOrd="0" parTransId="{310386BD-EDBE-4276-A5F6-8897B9059349}" sibTransId="{AAC26311-429A-47CF-9DB7-E5CA0290D7B4}"/>
    <dgm:cxn modelId="{6DF54CD9-0204-4B09-B7A5-5D161C3A5D41}" srcId="{57E525EB-7238-4A4E-9101-6E11B4B0C3B7}" destId="{9DFA1726-AE2B-473D-AAA0-9817458C3324}" srcOrd="0" destOrd="0" parTransId="{F58E16DD-A2A1-4ADE-B421-9DEEB578646A}" sibTransId="{7A25F3E8-272F-48B8-A113-AAD28B0A99D0}"/>
    <dgm:cxn modelId="{1AD6F6A7-1532-407E-BEC2-45810091E434}" type="presOf" srcId="{489DD663-B60A-43C4-97FD-A4DA19061214}" destId="{9EBB347B-5C4B-4F4F-9654-3FE81588587A}" srcOrd="0" destOrd="0" presId="urn:microsoft.com/office/officeart/2008/layout/VerticalAccentList"/>
    <dgm:cxn modelId="{9E36033D-5539-480C-A944-456CCA2FF120}" type="presOf" srcId="{0015B8DB-125C-4E9D-9E73-B8E14D9C6A1A}" destId="{FBEE1152-ECFA-46B7-B3FF-AD29B724B8DC}" srcOrd="0" destOrd="0" presId="urn:microsoft.com/office/officeart/2008/layout/VerticalAccentList"/>
    <dgm:cxn modelId="{D46304D0-8A40-40ED-B2FD-92AEC827D15C}" type="presParOf" srcId="{FBEE1152-ECFA-46B7-B3FF-AD29B724B8DC}" destId="{B80E37D2-4473-42E6-BBF5-418D78D14F3A}" srcOrd="0" destOrd="0" presId="urn:microsoft.com/office/officeart/2008/layout/VerticalAccentList"/>
    <dgm:cxn modelId="{0B1E2A2F-836C-46C3-A0D0-92DF3455794A}" type="presParOf" srcId="{B80E37D2-4473-42E6-BBF5-418D78D14F3A}" destId="{0217F88C-9987-4C5F-BFD8-360ADD59C3DA}" srcOrd="0" destOrd="0" presId="urn:microsoft.com/office/officeart/2008/layout/VerticalAccentList"/>
    <dgm:cxn modelId="{F4A37979-D6D3-48AE-AFA6-BBAE61A22FA1}" type="presParOf" srcId="{FBEE1152-ECFA-46B7-B3FF-AD29B724B8DC}" destId="{60C513D1-95C7-4538-9743-3DAE04776EDE}" srcOrd="1" destOrd="0" presId="urn:microsoft.com/office/officeart/2008/layout/VerticalAccentList"/>
    <dgm:cxn modelId="{70B68E2E-1C0A-4AE3-B6E2-88DE854CD206}" type="presParOf" srcId="{60C513D1-95C7-4538-9743-3DAE04776EDE}" destId="{920E595B-73EA-4881-A575-3C151EFBF814}" srcOrd="0" destOrd="0" presId="urn:microsoft.com/office/officeart/2008/layout/VerticalAccentList"/>
    <dgm:cxn modelId="{2AA9C174-DE22-4148-AD78-47008A195029}" type="presParOf" srcId="{60C513D1-95C7-4538-9743-3DAE04776EDE}" destId="{FADCC56F-C872-4FAE-93A2-4BCB9897C00E}" srcOrd="1" destOrd="0" presId="urn:microsoft.com/office/officeart/2008/layout/VerticalAccentList"/>
    <dgm:cxn modelId="{A1CB3603-4432-48FA-A732-346C2C748702}" type="presParOf" srcId="{60C513D1-95C7-4538-9743-3DAE04776EDE}" destId="{EC441482-5AA1-49EF-90DE-F7D56142F3F2}" srcOrd="2" destOrd="0" presId="urn:microsoft.com/office/officeart/2008/layout/VerticalAccentList"/>
    <dgm:cxn modelId="{D6E28E7B-C801-4BF3-B0C9-D6367A1E2124}" type="presParOf" srcId="{60C513D1-95C7-4538-9743-3DAE04776EDE}" destId="{EE3D5779-5959-444B-A45E-4A03CF39D827}" srcOrd="3" destOrd="0" presId="urn:microsoft.com/office/officeart/2008/layout/VerticalAccentList"/>
    <dgm:cxn modelId="{B314615A-9378-4454-A5F2-A2EF9BBD30CA}" type="presParOf" srcId="{60C513D1-95C7-4538-9743-3DAE04776EDE}" destId="{4C97AE94-7C23-4817-A7DD-DA5F0BBBBC3F}" srcOrd="4" destOrd="0" presId="urn:microsoft.com/office/officeart/2008/layout/VerticalAccentList"/>
    <dgm:cxn modelId="{453F28EA-71C1-4111-83A7-3D9418E23543}" type="presParOf" srcId="{60C513D1-95C7-4538-9743-3DAE04776EDE}" destId="{3A6C7659-A151-4D39-8C6F-6E17945E5D9E}" srcOrd="5" destOrd="0" presId="urn:microsoft.com/office/officeart/2008/layout/VerticalAccentList"/>
    <dgm:cxn modelId="{1ACB9DBA-5485-4161-BDD0-1983D7A35F6B}" type="presParOf" srcId="{60C513D1-95C7-4538-9743-3DAE04776EDE}" destId="{9E1A39FC-6B00-43A8-8A23-C33C2BD8976A}" srcOrd="6" destOrd="0" presId="urn:microsoft.com/office/officeart/2008/layout/VerticalAccentList"/>
    <dgm:cxn modelId="{1295C8F8-B35A-44C9-BBC0-289D3E5A3F19}" type="presParOf" srcId="{60C513D1-95C7-4538-9743-3DAE04776EDE}" destId="{CD56EFB0-E55C-45D5-9D70-2BAEA64CDAC5}" srcOrd="7" destOrd="0" presId="urn:microsoft.com/office/officeart/2008/layout/VerticalAccentList"/>
    <dgm:cxn modelId="{98F701D7-3F59-435C-AAF2-228A052C5FA1}" type="presParOf" srcId="{FBEE1152-ECFA-46B7-B3FF-AD29B724B8DC}" destId="{1475AEA5-B714-4C82-84B5-1C2C90E62619}" srcOrd="2" destOrd="0" presId="urn:microsoft.com/office/officeart/2008/layout/VerticalAccentList"/>
    <dgm:cxn modelId="{62A22E4E-EC84-4847-8203-5BF7AF7F0418}" type="presParOf" srcId="{FBEE1152-ECFA-46B7-B3FF-AD29B724B8DC}" destId="{62F9BBB7-6B71-4EF3-98E5-D72067604AFA}" srcOrd="3" destOrd="0" presId="urn:microsoft.com/office/officeart/2008/layout/VerticalAccentList"/>
    <dgm:cxn modelId="{AF49FA86-5751-4CD1-B656-5BF3BB4EE28C}" type="presParOf" srcId="{62F9BBB7-6B71-4EF3-98E5-D72067604AFA}" destId="{4ED8D3E8-2769-4079-8338-535D02138A49}" srcOrd="0" destOrd="0" presId="urn:microsoft.com/office/officeart/2008/layout/VerticalAccentList"/>
    <dgm:cxn modelId="{BDA98958-118E-4857-8744-9D697382482B}" type="presParOf" srcId="{FBEE1152-ECFA-46B7-B3FF-AD29B724B8DC}" destId="{FD53010A-ED68-46F5-8F9A-EA9E9696B64E}" srcOrd="4" destOrd="0" presId="urn:microsoft.com/office/officeart/2008/layout/VerticalAccentList"/>
    <dgm:cxn modelId="{9ACE1F62-CE14-4C7E-9FB4-1D65A5DCC7CE}" type="presParOf" srcId="{FD53010A-ED68-46F5-8F9A-EA9E9696B64E}" destId="{95F4D54A-5365-42B3-A5AF-508C66E344F8}" srcOrd="0" destOrd="0" presId="urn:microsoft.com/office/officeart/2008/layout/VerticalAccentList"/>
    <dgm:cxn modelId="{08D30042-DCA7-4ADC-9831-478BE7F35BE4}" type="presParOf" srcId="{FD53010A-ED68-46F5-8F9A-EA9E9696B64E}" destId="{90B5028E-3E8D-4170-9D4B-217EE1193A41}" srcOrd="1" destOrd="0" presId="urn:microsoft.com/office/officeart/2008/layout/VerticalAccentList"/>
    <dgm:cxn modelId="{D6E69A01-F716-4CC3-A995-8FBA32587DCC}" type="presParOf" srcId="{FD53010A-ED68-46F5-8F9A-EA9E9696B64E}" destId="{CCF3117D-8B8A-471B-B55C-491E7DA4C570}" srcOrd="2" destOrd="0" presId="urn:microsoft.com/office/officeart/2008/layout/VerticalAccentList"/>
    <dgm:cxn modelId="{8D11453C-B390-4306-967E-F259813F6796}" type="presParOf" srcId="{FD53010A-ED68-46F5-8F9A-EA9E9696B64E}" destId="{6385F40A-BDA6-439A-9ECE-BC84FAA88849}" srcOrd="3" destOrd="0" presId="urn:microsoft.com/office/officeart/2008/layout/VerticalAccentList"/>
    <dgm:cxn modelId="{4A478F13-0CFB-4321-BFB5-8F13CE907F3D}" type="presParOf" srcId="{FD53010A-ED68-46F5-8F9A-EA9E9696B64E}" destId="{C8D4A1F4-6DF8-46D6-AFF5-A39C17129B0B}" srcOrd="4" destOrd="0" presId="urn:microsoft.com/office/officeart/2008/layout/VerticalAccentList"/>
    <dgm:cxn modelId="{B0ACF43A-3917-4124-BA48-C5F38E62C0EB}" type="presParOf" srcId="{FD53010A-ED68-46F5-8F9A-EA9E9696B64E}" destId="{F2CAE7E5-7519-4D15-AC5E-A0ED27C1935B}" srcOrd="5" destOrd="0" presId="urn:microsoft.com/office/officeart/2008/layout/VerticalAccentList"/>
    <dgm:cxn modelId="{074998A1-1B2C-475C-8B19-53679050B0F4}" type="presParOf" srcId="{FD53010A-ED68-46F5-8F9A-EA9E9696B64E}" destId="{87B6599C-E2A2-4DF7-A648-CC0A67A09656}" srcOrd="6" destOrd="0" presId="urn:microsoft.com/office/officeart/2008/layout/VerticalAccentList"/>
    <dgm:cxn modelId="{B532BBA2-A5BE-4222-AD6D-E3FB27615844}" type="presParOf" srcId="{FD53010A-ED68-46F5-8F9A-EA9E9696B64E}" destId="{96BB0897-3803-48B3-A4CD-B8BD74B57E16}" srcOrd="7" destOrd="0" presId="urn:microsoft.com/office/officeart/2008/layout/VerticalAccentList"/>
    <dgm:cxn modelId="{2501E7CC-2123-40AC-9C15-D0ED9B5C74F2}" type="presParOf" srcId="{FBEE1152-ECFA-46B7-B3FF-AD29B724B8DC}" destId="{0ED1C972-480F-41AB-9459-3C9B88E69B4C}" srcOrd="5" destOrd="0" presId="urn:microsoft.com/office/officeart/2008/layout/VerticalAccentList"/>
    <dgm:cxn modelId="{261F1AC3-123C-4CD4-A28F-6A5DA4B0F46A}" type="presParOf" srcId="{FBEE1152-ECFA-46B7-B3FF-AD29B724B8DC}" destId="{E724F9D4-836F-4BE0-9FC2-0566924B489E}" srcOrd="6" destOrd="0" presId="urn:microsoft.com/office/officeart/2008/layout/VerticalAccentList"/>
    <dgm:cxn modelId="{272F928E-D270-4429-A94B-9A827F20853A}" type="presParOf" srcId="{E724F9D4-836F-4BE0-9FC2-0566924B489E}" destId="{E2EA4644-2B66-4271-93D7-E22747DD8CC3}" srcOrd="0" destOrd="0" presId="urn:microsoft.com/office/officeart/2008/layout/VerticalAccentList"/>
    <dgm:cxn modelId="{1EF48D64-093B-4CDA-9919-F9A20D5988CE}" type="presParOf" srcId="{FBEE1152-ECFA-46B7-B3FF-AD29B724B8DC}" destId="{55253034-CB0B-4243-8DD6-767F0E2B3DA7}" srcOrd="7" destOrd="0" presId="urn:microsoft.com/office/officeart/2008/layout/VerticalAccentList"/>
    <dgm:cxn modelId="{76C66D70-BE58-4F17-AF2E-342F5DCE6C81}" type="presParOf" srcId="{55253034-CB0B-4243-8DD6-767F0E2B3DA7}" destId="{F74F4B87-0064-4D06-86FB-913893D6A15B}" srcOrd="0" destOrd="0" presId="urn:microsoft.com/office/officeart/2008/layout/VerticalAccentList"/>
    <dgm:cxn modelId="{6100C68E-34E2-4C25-9537-AA8AE176A780}" type="presParOf" srcId="{55253034-CB0B-4243-8DD6-767F0E2B3DA7}" destId="{B829F393-B39A-4E0F-BBAB-F5DAB568A4ED}" srcOrd="1" destOrd="0" presId="urn:microsoft.com/office/officeart/2008/layout/VerticalAccentList"/>
    <dgm:cxn modelId="{1F741576-4DAE-4653-9107-BB6B47F45857}" type="presParOf" srcId="{55253034-CB0B-4243-8DD6-767F0E2B3DA7}" destId="{1F22B345-807D-4A85-9B5D-5ACA1B398A1A}" srcOrd="2" destOrd="0" presId="urn:microsoft.com/office/officeart/2008/layout/VerticalAccentList"/>
    <dgm:cxn modelId="{7609A9EB-7452-476E-AA52-C14BFCE73EBD}" type="presParOf" srcId="{55253034-CB0B-4243-8DD6-767F0E2B3DA7}" destId="{69820E07-DC0F-48A6-9114-5E092DF00FA5}" srcOrd="3" destOrd="0" presId="urn:microsoft.com/office/officeart/2008/layout/VerticalAccentList"/>
    <dgm:cxn modelId="{08B7AD45-955C-43D7-A718-3436151CE4B3}" type="presParOf" srcId="{55253034-CB0B-4243-8DD6-767F0E2B3DA7}" destId="{4B478F81-2EFD-4364-8289-B5F8E7EC1AD3}" srcOrd="4" destOrd="0" presId="urn:microsoft.com/office/officeart/2008/layout/VerticalAccentList"/>
    <dgm:cxn modelId="{CF66C44A-9FC4-402C-8815-1E24CD34B9B6}" type="presParOf" srcId="{55253034-CB0B-4243-8DD6-767F0E2B3DA7}" destId="{F54B19AB-1675-47DD-914B-75217A117208}" srcOrd="5" destOrd="0" presId="urn:microsoft.com/office/officeart/2008/layout/VerticalAccentList"/>
    <dgm:cxn modelId="{1FE12C24-4FEE-4027-983B-D52AB8B549BF}" type="presParOf" srcId="{55253034-CB0B-4243-8DD6-767F0E2B3DA7}" destId="{B6CA193D-8156-46FB-9E84-F0C13A057426}" srcOrd="6" destOrd="0" presId="urn:microsoft.com/office/officeart/2008/layout/VerticalAccentList"/>
    <dgm:cxn modelId="{17A2EF42-3FAC-43C9-8EE6-8437E547AEFC}" type="presParOf" srcId="{55253034-CB0B-4243-8DD6-767F0E2B3DA7}" destId="{9EBB347B-5C4B-4F4F-9654-3FE81588587A}" srcOrd="7" destOrd="0" presId="urn:microsoft.com/office/officeart/2008/layout/VerticalAccentList"/>
    <dgm:cxn modelId="{D4369DAE-CFD9-4781-9F9D-E8087B99DAA6}" type="presParOf" srcId="{FBEE1152-ECFA-46B7-B3FF-AD29B724B8DC}" destId="{793A0794-A9F0-4C31-9BD2-13CA110CA97F}" srcOrd="8" destOrd="0" presId="urn:microsoft.com/office/officeart/2008/layout/VerticalAccentList"/>
    <dgm:cxn modelId="{F8F43281-9D2E-496F-89CF-728C1DC90E8C}" type="presParOf" srcId="{FBEE1152-ECFA-46B7-B3FF-AD29B724B8DC}" destId="{74FA084E-1594-4B1A-9FE7-E9459604393D}" srcOrd="9" destOrd="0" presId="urn:microsoft.com/office/officeart/2008/layout/VerticalAccentList"/>
    <dgm:cxn modelId="{BFD966B5-26F6-4262-9E9C-FE1FA5407BD1}" type="presParOf" srcId="{74FA084E-1594-4B1A-9FE7-E9459604393D}" destId="{F4D791D0-5CAA-4DC6-BFD6-B1E04CEBC69E}" srcOrd="0" destOrd="0" presId="urn:microsoft.com/office/officeart/2008/layout/VerticalAccentList"/>
    <dgm:cxn modelId="{6D5324A8-BF92-4A59-AA23-490BB448CB0C}" type="presParOf" srcId="{FBEE1152-ECFA-46B7-B3FF-AD29B724B8DC}" destId="{CCC28EE4-3813-48CF-970F-782B47E3E159}" srcOrd="10" destOrd="0" presId="urn:microsoft.com/office/officeart/2008/layout/VerticalAccentList"/>
    <dgm:cxn modelId="{73D3590A-9EE3-49C7-87AE-96412ADB5CB7}" type="presParOf" srcId="{CCC28EE4-3813-48CF-970F-782B47E3E159}" destId="{A32F6AB0-3124-4CEE-B1DC-0D97F1785EEC}" srcOrd="0" destOrd="0" presId="urn:microsoft.com/office/officeart/2008/layout/VerticalAccentList"/>
    <dgm:cxn modelId="{6FBBA785-E598-4A63-A516-97FC75FB356D}" type="presParOf" srcId="{CCC28EE4-3813-48CF-970F-782B47E3E159}" destId="{6E59E18E-7DCE-4362-88AC-DAD718FA0665}" srcOrd="1" destOrd="0" presId="urn:microsoft.com/office/officeart/2008/layout/VerticalAccentList"/>
    <dgm:cxn modelId="{D1CA945D-8AAE-468D-BB53-56499D3BF46E}" type="presParOf" srcId="{CCC28EE4-3813-48CF-970F-782B47E3E159}" destId="{58080B09-838E-4CB7-AA83-53B2105B3CBB}" srcOrd="2" destOrd="0" presId="urn:microsoft.com/office/officeart/2008/layout/VerticalAccentList"/>
    <dgm:cxn modelId="{D4E00D03-332A-4645-8305-AAA2857A6DDF}" type="presParOf" srcId="{CCC28EE4-3813-48CF-970F-782B47E3E159}" destId="{DBC87AAA-7B4B-413C-BD22-999EA68955F5}" srcOrd="3" destOrd="0" presId="urn:microsoft.com/office/officeart/2008/layout/VerticalAccentList"/>
    <dgm:cxn modelId="{D0343F5B-21D8-4028-8825-B1C17462B534}" type="presParOf" srcId="{CCC28EE4-3813-48CF-970F-782B47E3E159}" destId="{258C71F0-AF3D-40DE-A048-E55A94C2EA40}" srcOrd="4" destOrd="0" presId="urn:microsoft.com/office/officeart/2008/layout/VerticalAccentList"/>
    <dgm:cxn modelId="{76AEB84E-0A16-4F04-94B1-EB91EC21017A}" type="presParOf" srcId="{CCC28EE4-3813-48CF-970F-782B47E3E159}" destId="{F263B55F-1927-4624-9405-EA3D89A58C63}" srcOrd="5" destOrd="0" presId="urn:microsoft.com/office/officeart/2008/layout/VerticalAccentList"/>
    <dgm:cxn modelId="{9E868321-1433-4CBF-9595-783F86D30C56}" type="presParOf" srcId="{CCC28EE4-3813-48CF-970F-782B47E3E159}" destId="{EB6CF883-30A8-45EF-AAA4-F6D4307AF1A7}" srcOrd="6" destOrd="0" presId="urn:microsoft.com/office/officeart/2008/layout/VerticalAccentList"/>
    <dgm:cxn modelId="{974DD83D-9154-4792-87C7-80A7760EBE2C}" type="presParOf" srcId="{FBEE1152-ECFA-46B7-B3FF-AD29B724B8DC}" destId="{53A8BA01-EBC9-4610-B271-A924BCCB2F57}" srcOrd="11" destOrd="0" presId="urn:microsoft.com/office/officeart/2008/layout/VerticalAccentList"/>
    <dgm:cxn modelId="{F73647A1-C150-4EA2-92BF-630C9D93B42F}" type="presParOf" srcId="{FBEE1152-ECFA-46B7-B3FF-AD29B724B8DC}" destId="{054DBE39-9982-4401-ADA3-6F13BF42555F}" srcOrd="12" destOrd="0" presId="urn:microsoft.com/office/officeart/2008/layout/VerticalAccentList"/>
    <dgm:cxn modelId="{F71519E2-92A3-4DE6-A404-E7C734A16B77}" type="presParOf" srcId="{054DBE39-9982-4401-ADA3-6F13BF42555F}" destId="{6ABF3027-B990-4E64-B5F1-5EFC4EDBFD8E}" srcOrd="0" destOrd="0" presId="urn:microsoft.com/office/officeart/2008/layout/VerticalAccentList"/>
    <dgm:cxn modelId="{8451A2CF-6300-487D-9349-CAF4DA479687}" type="presParOf" srcId="{FBEE1152-ECFA-46B7-B3FF-AD29B724B8DC}" destId="{3685635E-5D7F-4ECD-B261-3D5D89EFA833}" srcOrd="13" destOrd="0" presId="urn:microsoft.com/office/officeart/2008/layout/VerticalAccentList"/>
    <dgm:cxn modelId="{E85E07F1-2841-4D32-94E0-942021DE66F7}" type="presParOf" srcId="{3685635E-5D7F-4ECD-B261-3D5D89EFA833}" destId="{8820A3EE-0110-4473-8CFB-50D9DB1C89F1}" srcOrd="0" destOrd="0" presId="urn:microsoft.com/office/officeart/2008/layout/VerticalAccentList"/>
    <dgm:cxn modelId="{5250C6F3-2CED-4F7D-8754-5A7FD5A75116}" type="presParOf" srcId="{3685635E-5D7F-4ECD-B261-3D5D89EFA833}" destId="{257DD1F2-2AC2-4E7C-9BDB-85C1182A6C8F}" srcOrd="1" destOrd="0" presId="urn:microsoft.com/office/officeart/2008/layout/VerticalAccentList"/>
    <dgm:cxn modelId="{BE43FE0F-7CEC-4972-8DC9-67AC70339C68}" type="presParOf" srcId="{3685635E-5D7F-4ECD-B261-3D5D89EFA833}" destId="{7ABE327A-781F-47C0-BBDB-196334A980B2}" srcOrd="2" destOrd="0" presId="urn:microsoft.com/office/officeart/2008/layout/VerticalAccentList"/>
    <dgm:cxn modelId="{6A932B96-580E-4D62-921A-46A058B32312}" type="presParOf" srcId="{3685635E-5D7F-4ECD-B261-3D5D89EFA833}" destId="{B6B0B87B-46F3-49D3-AE95-5EADD56A33AC}" srcOrd="3" destOrd="0" presId="urn:microsoft.com/office/officeart/2008/layout/VerticalAccentList"/>
    <dgm:cxn modelId="{FB1F7380-37FC-4FCD-B500-EB48BD213D36}" type="presParOf" srcId="{3685635E-5D7F-4ECD-B261-3D5D89EFA833}" destId="{680AFE8E-AEDC-46E6-B71B-362725359032}" srcOrd="4" destOrd="0" presId="urn:microsoft.com/office/officeart/2008/layout/VerticalAccentList"/>
    <dgm:cxn modelId="{0105F6DE-987D-4C51-9C50-17466613E8EA}" type="presParOf" srcId="{3685635E-5D7F-4ECD-B261-3D5D89EFA833}" destId="{19117067-0900-405C-BE95-ADA7FBB94E32}" srcOrd="5" destOrd="0" presId="urn:microsoft.com/office/officeart/2008/layout/VerticalAccentList"/>
    <dgm:cxn modelId="{40953A6D-0862-43EA-B59E-3E3390B301E9}" type="presParOf" srcId="{3685635E-5D7F-4ECD-B261-3D5D89EFA833}" destId="{B2A459DF-F410-4873-95B0-6DDF4D49583D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9470D8-A565-494D-9C5D-3013BE33D3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B0036E-E40A-4D82-9781-003B708F8C64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endParaRPr lang="en-US" sz="1400" b="1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r>
            <a:rPr lang="ru-RU" sz="1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ИНТЕЛЛЕКТУАЛЬНАЯ ГОТОВНОСТЬ</a:t>
          </a:r>
          <a:endParaRPr lang="ru-RU" sz="1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A92483-5F06-4FA6-B61C-3D2CD1A1F755}" type="parTrans" cxnId="{F14486C2-65DC-49E9-B2B0-368E25E981C6}">
      <dgm:prSet/>
      <dgm:spPr/>
      <dgm:t>
        <a:bodyPr/>
        <a:lstStyle/>
        <a:p>
          <a:pPr algn="ctr">
            <a:lnSpc>
              <a:spcPct val="150000"/>
            </a:lnSpc>
          </a:pPr>
          <a:endParaRPr lang="ru-RU" sz="1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732E3A9-8A3D-46AA-8318-FF22260820CD}" type="sibTrans" cxnId="{F14486C2-65DC-49E9-B2B0-368E25E981C6}">
      <dgm:prSet/>
      <dgm:spPr/>
      <dgm:t>
        <a:bodyPr/>
        <a:lstStyle/>
        <a:p>
          <a:pPr algn="ctr">
            <a:lnSpc>
              <a:spcPct val="150000"/>
            </a:lnSpc>
          </a:pPr>
          <a:endParaRPr lang="ru-RU" sz="1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C8F5543-08E5-416D-A7C6-14407216D6FA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endParaRPr lang="en-US" sz="1400" b="1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</a:endParaRPr>
        </a:p>
        <a:p>
          <a:pPr algn="ctr">
            <a:lnSpc>
              <a:spcPct val="150000"/>
            </a:lnSpc>
          </a:pPr>
          <a:r>
            <a:rPr lang="ru-RU" sz="1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ПСИХОЛОГИЧЕСКАЯ ГОТОВНОСТЬ</a:t>
          </a:r>
          <a:endParaRPr lang="ru-RU" sz="1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EBFAF27-B99E-429E-BF24-04155FE975DC}" type="parTrans" cxnId="{DA770F65-718E-46BB-A88F-75805562C2E5}">
      <dgm:prSet/>
      <dgm:spPr/>
      <dgm:t>
        <a:bodyPr/>
        <a:lstStyle/>
        <a:p>
          <a:pPr algn="ctr">
            <a:lnSpc>
              <a:spcPct val="150000"/>
            </a:lnSpc>
          </a:pPr>
          <a:endParaRPr lang="ru-RU" sz="1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0C74743-CF06-447C-9326-F6EB7B4AAB60}" type="sibTrans" cxnId="{DA770F65-718E-46BB-A88F-75805562C2E5}">
      <dgm:prSet/>
      <dgm:spPr/>
      <dgm:t>
        <a:bodyPr/>
        <a:lstStyle/>
        <a:p>
          <a:pPr algn="ctr">
            <a:lnSpc>
              <a:spcPct val="150000"/>
            </a:lnSpc>
          </a:pPr>
          <a:endParaRPr lang="ru-RU" sz="1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F8A4ADA-9024-487C-B325-0F30364BE9AE}" type="pres">
      <dgm:prSet presAssocID="{5A9470D8-A565-494D-9C5D-3013BE33D3C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9331D76-8EFA-41D3-AC0B-709D7704D4AB}" type="pres">
      <dgm:prSet presAssocID="{F9B0036E-E40A-4D82-9781-003B708F8C64}" presName="thickLine" presStyleLbl="alignNode1" presStyleIdx="0" presStyleCnt="2" custLinFactNeighborY="9432"/>
      <dgm:spPr/>
    </dgm:pt>
    <dgm:pt modelId="{AB572E23-B798-475E-AC1C-8233A8710498}" type="pres">
      <dgm:prSet presAssocID="{F9B0036E-E40A-4D82-9781-003B708F8C64}" presName="horz1" presStyleCnt="0"/>
      <dgm:spPr/>
    </dgm:pt>
    <dgm:pt modelId="{355804CF-38B7-46D4-9051-3CE9A0FDB057}" type="pres">
      <dgm:prSet presAssocID="{F9B0036E-E40A-4D82-9781-003B708F8C64}" presName="tx1" presStyleLbl="revTx" presStyleIdx="0" presStyleCnt="2" custScaleY="129205" custLinFactNeighborX="636" custLinFactNeighborY="7807"/>
      <dgm:spPr/>
      <dgm:t>
        <a:bodyPr/>
        <a:lstStyle/>
        <a:p>
          <a:endParaRPr lang="ru-RU"/>
        </a:p>
      </dgm:t>
    </dgm:pt>
    <dgm:pt modelId="{C99A1DE4-8178-4BC3-B6FC-E7E41A404077}" type="pres">
      <dgm:prSet presAssocID="{F9B0036E-E40A-4D82-9781-003B708F8C64}" presName="vert1" presStyleCnt="0"/>
      <dgm:spPr/>
    </dgm:pt>
    <dgm:pt modelId="{1E637F1A-3B73-427B-8E5D-1D7EFC062C73}" type="pres">
      <dgm:prSet presAssocID="{3C8F5543-08E5-416D-A7C6-14407216D6FA}" presName="thickLine" presStyleLbl="alignNode1" presStyleIdx="1" presStyleCnt="2"/>
      <dgm:spPr/>
    </dgm:pt>
    <dgm:pt modelId="{59748A09-32F7-4F6D-852C-2F5CC529EF43}" type="pres">
      <dgm:prSet presAssocID="{3C8F5543-08E5-416D-A7C6-14407216D6FA}" presName="horz1" presStyleCnt="0"/>
      <dgm:spPr/>
    </dgm:pt>
    <dgm:pt modelId="{6D1EF0A0-2BAF-4B11-9396-B5F863B1715C}" type="pres">
      <dgm:prSet presAssocID="{3C8F5543-08E5-416D-A7C6-14407216D6FA}" presName="tx1" presStyleLbl="revTx" presStyleIdx="1" presStyleCnt="2" custLinFactY="100000" custLinFactNeighborX="737" custLinFactNeighborY="131892"/>
      <dgm:spPr/>
      <dgm:t>
        <a:bodyPr/>
        <a:lstStyle/>
        <a:p>
          <a:endParaRPr lang="ru-RU"/>
        </a:p>
      </dgm:t>
    </dgm:pt>
    <dgm:pt modelId="{058D6E99-63D0-4B77-9072-105160D192A1}" type="pres">
      <dgm:prSet presAssocID="{3C8F5543-08E5-416D-A7C6-14407216D6FA}" presName="vert1" presStyleCnt="0"/>
      <dgm:spPr/>
    </dgm:pt>
  </dgm:ptLst>
  <dgm:cxnLst>
    <dgm:cxn modelId="{675FE18D-8591-4B0A-B7B4-BEE74FA65536}" type="presOf" srcId="{3C8F5543-08E5-416D-A7C6-14407216D6FA}" destId="{6D1EF0A0-2BAF-4B11-9396-B5F863B1715C}" srcOrd="0" destOrd="0" presId="urn:microsoft.com/office/officeart/2008/layout/LinedList"/>
    <dgm:cxn modelId="{B195B519-8FA6-4748-8713-38FFB1B9DCA0}" type="presOf" srcId="{5A9470D8-A565-494D-9C5D-3013BE33D3CD}" destId="{5F8A4ADA-9024-487C-B325-0F30364BE9AE}" srcOrd="0" destOrd="0" presId="urn:microsoft.com/office/officeart/2008/layout/LinedList"/>
    <dgm:cxn modelId="{F14486C2-65DC-49E9-B2B0-368E25E981C6}" srcId="{5A9470D8-A565-494D-9C5D-3013BE33D3CD}" destId="{F9B0036E-E40A-4D82-9781-003B708F8C64}" srcOrd="0" destOrd="0" parTransId="{CFA92483-5F06-4FA6-B61C-3D2CD1A1F755}" sibTransId="{4732E3A9-8A3D-46AA-8318-FF22260820CD}"/>
    <dgm:cxn modelId="{DA770F65-718E-46BB-A88F-75805562C2E5}" srcId="{5A9470D8-A565-494D-9C5D-3013BE33D3CD}" destId="{3C8F5543-08E5-416D-A7C6-14407216D6FA}" srcOrd="1" destOrd="0" parTransId="{8EBFAF27-B99E-429E-BF24-04155FE975DC}" sibTransId="{00C74743-CF06-447C-9326-F6EB7B4AAB60}"/>
    <dgm:cxn modelId="{0643B7DD-CAF9-4853-9991-101BDE0E58D3}" type="presOf" srcId="{F9B0036E-E40A-4D82-9781-003B708F8C64}" destId="{355804CF-38B7-46D4-9051-3CE9A0FDB057}" srcOrd="0" destOrd="0" presId="urn:microsoft.com/office/officeart/2008/layout/LinedList"/>
    <dgm:cxn modelId="{F2B374A9-4BEC-4EBB-BC28-D7653CD31974}" type="presParOf" srcId="{5F8A4ADA-9024-487C-B325-0F30364BE9AE}" destId="{C9331D76-8EFA-41D3-AC0B-709D7704D4AB}" srcOrd="0" destOrd="0" presId="urn:microsoft.com/office/officeart/2008/layout/LinedList"/>
    <dgm:cxn modelId="{91C49A86-E222-4B4E-ABC0-B3E6D7B6FD1C}" type="presParOf" srcId="{5F8A4ADA-9024-487C-B325-0F30364BE9AE}" destId="{AB572E23-B798-475E-AC1C-8233A8710498}" srcOrd="1" destOrd="0" presId="urn:microsoft.com/office/officeart/2008/layout/LinedList"/>
    <dgm:cxn modelId="{71636B82-31F6-470F-A063-C92C3097D93A}" type="presParOf" srcId="{AB572E23-B798-475E-AC1C-8233A8710498}" destId="{355804CF-38B7-46D4-9051-3CE9A0FDB057}" srcOrd="0" destOrd="0" presId="urn:microsoft.com/office/officeart/2008/layout/LinedList"/>
    <dgm:cxn modelId="{511FA07E-58CA-493E-8162-5B603BBC77FD}" type="presParOf" srcId="{AB572E23-B798-475E-AC1C-8233A8710498}" destId="{C99A1DE4-8178-4BC3-B6FC-E7E41A404077}" srcOrd="1" destOrd="0" presId="urn:microsoft.com/office/officeart/2008/layout/LinedList"/>
    <dgm:cxn modelId="{C1C2440D-D1C1-4A98-8DFD-C1086DBCB4BB}" type="presParOf" srcId="{5F8A4ADA-9024-487C-B325-0F30364BE9AE}" destId="{1E637F1A-3B73-427B-8E5D-1D7EFC062C73}" srcOrd="2" destOrd="0" presId="urn:microsoft.com/office/officeart/2008/layout/LinedList"/>
    <dgm:cxn modelId="{83307770-D5C5-4596-9CF8-D9886118C199}" type="presParOf" srcId="{5F8A4ADA-9024-487C-B325-0F30364BE9AE}" destId="{59748A09-32F7-4F6D-852C-2F5CC529EF43}" srcOrd="3" destOrd="0" presId="urn:microsoft.com/office/officeart/2008/layout/LinedList"/>
    <dgm:cxn modelId="{E8A18909-769E-4A40-98E1-898A62958412}" type="presParOf" srcId="{59748A09-32F7-4F6D-852C-2F5CC529EF43}" destId="{6D1EF0A0-2BAF-4B11-9396-B5F863B1715C}" srcOrd="0" destOrd="0" presId="urn:microsoft.com/office/officeart/2008/layout/LinedList"/>
    <dgm:cxn modelId="{971EDEC4-79BD-4225-9B9E-7AF72B5FFEFA}" type="presParOf" srcId="{59748A09-32F7-4F6D-852C-2F5CC529EF43}" destId="{058D6E99-63D0-4B77-9072-105160D192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9470D8-A565-494D-9C5D-3013BE33D3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B0036E-E40A-4D82-9781-003B708F8C64}">
      <dgm:prSet phldrT="[Текст]" custT="1"/>
      <dgm:spPr/>
      <dgm:t>
        <a:bodyPr/>
        <a:lstStyle/>
        <a:p>
          <a:endParaRPr lang="en-US" sz="14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Познавательно-исследовательская деятельность (ФЭМП)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A92483-5F06-4FA6-B61C-3D2CD1A1F755}" type="parTrans" cxnId="{F14486C2-65DC-49E9-B2B0-368E25E981C6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732E3A9-8A3D-46AA-8318-FF22260820CD}" type="sibTrans" cxnId="{F14486C2-65DC-49E9-B2B0-368E25E981C6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C8F5543-08E5-416D-A7C6-14407216D6FA}">
      <dgm:prSet phldrT="[Текст]" custT="1"/>
      <dgm:spPr/>
      <dgm:t>
        <a:bodyPr/>
        <a:lstStyle/>
        <a:p>
          <a:endParaRPr lang="en-US" sz="14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Речевая деятельность (Развитие речи, обучение грамоте)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EBFAF27-B99E-429E-BF24-04155FE975DC}" type="parTrans" cxnId="{DA770F65-718E-46BB-A88F-75805562C2E5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0C74743-CF06-447C-9326-F6EB7B4AAB60}" type="sibTrans" cxnId="{DA770F65-718E-46BB-A88F-75805562C2E5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F8A4ADA-9024-487C-B325-0F30364BE9AE}" type="pres">
      <dgm:prSet presAssocID="{5A9470D8-A565-494D-9C5D-3013BE33D3C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9331D76-8EFA-41D3-AC0B-709D7704D4AB}" type="pres">
      <dgm:prSet presAssocID="{F9B0036E-E40A-4D82-9781-003B708F8C64}" presName="thickLine" presStyleLbl="alignNode1" presStyleIdx="0" presStyleCnt="2"/>
      <dgm:spPr/>
    </dgm:pt>
    <dgm:pt modelId="{AB572E23-B798-475E-AC1C-8233A8710498}" type="pres">
      <dgm:prSet presAssocID="{F9B0036E-E40A-4D82-9781-003B708F8C64}" presName="horz1" presStyleCnt="0"/>
      <dgm:spPr/>
    </dgm:pt>
    <dgm:pt modelId="{355804CF-38B7-46D4-9051-3CE9A0FDB057}" type="pres">
      <dgm:prSet presAssocID="{F9B0036E-E40A-4D82-9781-003B708F8C64}" presName="tx1" presStyleLbl="revTx" presStyleIdx="0" presStyleCnt="2" custScaleY="129205"/>
      <dgm:spPr/>
      <dgm:t>
        <a:bodyPr/>
        <a:lstStyle/>
        <a:p>
          <a:endParaRPr lang="ru-RU"/>
        </a:p>
      </dgm:t>
    </dgm:pt>
    <dgm:pt modelId="{C99A1DE4-8178-4BC3-B6FC-E7E41A404077}" type="pres">
      <dgm:prSet presAssocID="{F9B0036E-E40A-4D82-9781-003B708F8C64}" presName="vert1" presStyleCnt="0"/>
      <dgm:spPr/>
    </dgm:pt>
    <dgm:pt modelId="{1E637F1A-3B73-427B-8E5D-1D7EFC062C73}" type="pres">
      <dgm:prSet presAssocID="{3C8F5543-08E5-416D-A7C6-14407216D6FA}" presName="thickLine" presStyleLbl="alignNode1" presStyleIdx="1" presStyleCnt="2"/>
      <dgm:spPr/>
    </dgm:pt>
    <dgm:pt modelId="{59748A09-32F7-4F6D-852C-2F5CC529EF43}" type="pres">
      <dgm:prSet presAssocID="{3C8F5543-08E5-416D-A7C6-14407216D6FA}" presName="horz1" presStyleCnt="0"/>
      <dgm:spPr/>
    </dgm:pt>
    <dgm:pt modelId="{6D1EF0A0-2BAF-4B11-9396-B5F863B1715C}" type="pres">
      <dgm:prSet presAssocID="{3C8F5543-08E5-416D-A7C6-14407216D6FA}" presName="tx1" presStyleLbl="revTx" presStyleIdx="1" presStyleCnt="2" custLinFactNeighborY="-1318"/>
      <dgm:spPr/>
      <dgm:t>
        <a:bodyPr/>
        <a:lstStyle/>
        <a:p>
          <a:endParaRPr lang="ru-RU"/>
        </a:p>
      </dgm:t>
    </dgm:pt>
    <dgm:pt modelId="{058D6E99-63D0-4B77-9072-105160D192A1}" type="pres">
      <dgm:prSet presAssocID="{3C8F5543-08E5-416D-A7C6-14407216D6FA}" presName="vert1" presStyleCnt="0"/>
      <dgm:spPr/>
    </dgm:pt>
  </dgm:ptLst>
  <dgm:cxnLst>
    <dgm:cxn modelId="{DD5A86B5-34B0-4EF4-8CC0-608F6653BD12}" type="presOf" srcId="{5A9470D8-A565-494D-9C5D-3013BE33D3CD}" destId="{5F8A4ADA-9024-487C-B325-0F30364BE9AE}" srcOrd="0" destOrd="0" presId="urn:microsoft.com/office/officeart/2008/layout/LinedList"/>
    <dgm:cxn modelId="{F14486C2-65DC-49E9-B2B0-368E25E981C6}" srcId="{5A9470D8-A565-494D-9C5D-3013BE33D3CD}" destId="{F9B0036E-E40A-4D82-9781-003B708F8C64}" srcOrd="0" destOrd="0" parTransId="{CFA92483-5F06-4FA6-B61C-3D2CD1A1F755}" sibTransId="{4732E3A9-8A3D-46AA-8318-FF22260820CD}"/>
    <dgm:cxn modelId="{17EF15B7-1DC0-442F-81C0-E91680A54447}" type="presOf" srcId="{F9B0036E-E40A-4D82-9781-003B708F8C64}" destId="{355804CF-38B7-46D4-9051-3CE9A0FDB057}" srcOrd="0" destOrd="0" presId="urn:microsoft.com/office/officeart/2008/layout/LinedList"/>
    <dgm:cxn modelId="{DA770F65-718E-46BB-A88F-75805562C2E5}" srcId="{5A9470D8-A565-494D-9C5D-3013BE33D3CD}" destId="{3C8F5543-08E5-416D-A7C6-14407216D6FA}" srcOrd="1" destOrd="0" parTransId="{8EBFAF27-B99E-429E-BF24-04155FE975DC}" sibTransId="{00C74743-CF06-447C-9326-F6EB7B4AAB60}"/>
    <dgm:cxn modelId="{39E11937-0748-4F9A-B21B-B3DDEC150B65}" type="presOf" srcId="{3C8F5543-08E5-416D-A7C6-14407216D6FA}" destId="{6D1EF0A0-2BAF-4B11-9396-B5F863B1715C}" srcOrd="0" destOrd="0" presId="urn:microsoft.com/office/officeart/2008/layout/LinedList"/>
    <dgm:cxn modelId="{4A092071-B43F-4999-B599-ED8403D8CB13}" type="presParOf" srcId="{5F8A4ADA-9024-487C-B325-0F30364BE9AE}" destId="{C9331D76-8EFA-41D3-AC0B-709D7704D4AB}" srcOrd="0" destOrd="0" presId="urn:microsoft.com/office/officeart/2008/layout/LinedList"/>
    <dgm:cxn modelId="{7299F715-97D9-40AE-BA6F-52FF98032236}" type="presParOf" srcId="{5F8A4ADA-9024-487C-B325-0F30364BE9AE}" destId="{AB572E23-B798-475E-AC1C-8233A8710498}" srcOrd="1" destOrd="0" presId="urn:microsoft.com/office/officeart/2008/layout/LinedList"/>
    <dgm:cxn modelId="{A055287E-F5B8-4D06-9E97-35948712589F}" type="presParOf" srcId="{AB572E23-B798-475E-AC1C-8233A8710498}" destId="{355804CF-38B7-46D4-9051-3CE9A0FDB057}" srcOrd="0" destOrd="0" presId="urn:microsoft.com/office/officeart/2008/layout/LinedList"/>
    <dgm:cxn modelId="{9944E0C1-6E5D-416E-ABEA-91C6FCFCC04A}" type="presParOf" srcId="{AB572E23-B798-475E-AC1C-8233A8710498}" destId="{C99A1DE4-8178-4BC3-B6FC-E7E41A404077}" srcOrd="1" destOrd="0" presId="urn:microsoft.com/office/officeart/2008/layout/LinedList"/>
    <dgm:cxn modelId="{D18EE2DC-2C35-414F-8A96-4C28577103A6}" type="presParOf" srcId="{5F8A4ADA-9024-487C-B325-0F30364BE9AE}" destId="{1E637F1A-3B73-427B-8E5D-1D7EFC062C73}" srcOrd="2" destOrd="0" presId="urn:microsoft.com/office/officeart/2008/layout/LinedList"/>
    <dgm:cxn modelId="{A6B1D2AF-EBE4-436B-89F7-C03D7B5A78A4}" type="presParOf" srcId="{5F8A4ADA-9024-487C-B325-0F30364BE9AE}" destId="{59748A09-32F7-4F6D-852C-2F5CC529EF43}" srcOrd="3" destOrd="0" presId="urn:microsoft.com/office/officeart/2008/layout/LinedList"/>
    <dgm:cxn modelId="{6D41D2E2-589D-467C-819A-3096F26B7A9D}" type="presParOf" srcId="{59748A09-32F7-4F6D-852C-2F5CC529EF43}" destId="{6D1EF0A0-2BAF-4B11-9396-B5F863B1715C}" srcOrd="0" destOrd="0" presId="urn:microsoft.com/office/officeart/2008/layout/LinedList"/>
    <dgm:cxn modelId="{1D633165-D4A1-4607-8CC8-DFE3C67C6A0F}" type="presParOf" srcId="{59748A09-32F7-4F6D-852C-2F5CC529EF43}" destId="{058D6E99-63D0-4B77-9072-105160D192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9470D8-A565-494D-9C5D-3013BE33D3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B0036E-E40A-4D82-9781-003B708F8C64}">
      <dgm:prSet phldrT="[Текст]" custT="1"/>
      <dgm:spPr/>
      <dgm:t>
        <a:bodyPr/>
        <a:lstStyle/>
        <a:p>
          <a:endParaRPr lang="en-US" sz="11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Игровая деятельность в форме физминуток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A92483-5F06-4FA6-B61C-3D2CD1A1F755}" type="parTrans" cxnId="{F14486C2-65DC-49E9-B2B0-368E25E981C6}">
      <dgm:prSet/>
      <dgm:spPr/>
      <dgm:t>
        <a:bodyPr/>
        <a:lstStyle/>
        <a:p>
          <a:endParaRPr lang="ru-RU" sz="11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732E3A9-8A3D-46AA-8318-FF22260820CD}" type="sibTrans" cxnId="{F14486C2-65DC-49E9-B2B0-368E25E981C6}">
      <dgm:prSet/>
      <dgm:spPr/>
      <dgm:t>
        <a:bodyPr/>
        <a:lstStyle/>
        <a:p>
          <a:endParaRPr lang="ru-RU" sz="11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C8F5543-08E5-416D-A7C6-14407216D6FA}">
      <dgm:prSet phldrT="[Текст]" custT="1"/>
      <dgm:spPr/>
      <dgm:t>
        <a:bodyPr/>
        <a:lstStyle/>
        <a:p>
          <a:endParaRPr lang="ru-RU" sz="11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EBFAF27-B99E-429E-BF24-04155FE975DC}" type="parTrans" cxnId="{DA770F65-718E-46BB-A88F-75805562C2E5}">
      <dgm:prSet/>
      <dgm:spPr/>
      <dgm:t>
        <a:bodyPr/>
        <a:lstStyle/>
        <a:p>
          <a:endParaRPr lang="ru-RU" sz="11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0C74743-CF06-447C-9326-F6EB7B4AAB60}" type="sibTrans" cxnId="{DA770F65-718E-46BB-A88F-75805562C2E5}">
      <dgm:prSet/>
      <dgm:spPr/>
      <dgm:t>
        <a:bodyPr/>
        <a:lstStyle/>
        <a:p>
          <a:endParaRPr lang="ru-RU" sz="11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F8A4ADA-9024-487C-B325-0F30364BE9AE}" type="pres">
      <dgm:prSet presAssocID="{5A9470D8-A565-494D-9C5D-3013BE33D3C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9331D76-8EFA-41D3-AC0B-709D7704D4AB}" type="pres">
      <dgm:prSet presAssocID="{F9B0036E-E40A-4D82-9781-003B708F8C64}" presName="thickLine" presStyleLbl="alignNode1" presStyleIdx="0" presStyleCnt="2"/>
      <dgm:spPr/>
    </dgm:pt>
    <dgm:pt modelId="{AB572E23-B798-475E-AC1C-8233A8710498}" type="pres">
      <dgm:prSet presAssocID="{F9B0036E-E40A-4D82-9781-003B708F8C64}" presName="horz1" presStyleCnt="0"/>
      <dgm:spPr/>
    </dgm:pt>
    <dgm:pt modelId="{355804CF-38B7-46D4-9051-3CE9A0FDB057}" type="pres">
      <dgm:prSet presAssocID="{F9B0036E-E40A-4D82-9781-003B708F8C64}" presName="tx1" presStyleLbl="revTx" presStyleIdx="0" presStyleCnt="2" custScaleY="129205"/>
      <dgm:spPr/>
      <dgm:t>
        <a:bodyPr/>
        <a:lstStyle/>
        <a:p>
          <a:endParaRPr lang="ru-RU"/>
        </a:p>
      </dgm:t>
    </dgm:pt>
    <dgm:pt modelId="{C99A1DE4-8178-4BC3-B6FC-E7E41A404077}" type="pres">
      <dgm:prSet presAssocID="{F9B0036E-E40A-4D82-9781-003B708F8C64}" presName="vert1" presStyleCnt="0"/>
      <dgm:spPr/>
    </dgm:pt>
    <dgm:pt modelId="{1E637F1A-3B73-427B-8E5D-1D7EFC062C73}" type="pres">
      <dgm:prSet presAssocID="{3C8F5543-08E5-416D-A7C6-14407216D6FA}" presName="thickLine" presStyleLbl="alignNode1" presStyleIdx="1" presStyleCnt="2"/>
      <dgm:spPr/>
    </dgm:pt>
    <dgm:pt modelId="{59748A09-32F7-4F6D-852C-2F5CC529EF43}" type="pres">
      <dgm:prSet presAssocID="{3C8F5543-08E5-416D-A7C6-14407216D6FA}" presName="horz1" presStyleCnt="0"/>
      <dgm:spPr/>
    </dgm:pt>
    <dgm:pt modelId="{6D1EF0A0-2BAF-4B11-9396-B5F863B1715C}" type="pres">
      <dgm:prSet presAssocID="{3C8F5543-08E5-416D-A7C6-14407216D6FA}" presName="tx1" presStyleLbl="revTx" presStyleIdx="1" presStyleCnt="2" custLinFactNeighborY="-1318"/>
      <dgm:spPr/>
      <dgm:t>
        <a:bodyPr/>
        <a:lstStyle/>
        <a:p>
          <a:endParaRPr lang="ru-RU"/>
        </a:p>
      </dgm:t>
    </dgm:pt>
    <dgm:pt modelId="{058D6E99-63D0-4B77-9072-105160D192A1}" type="pres">
      <dgm:prSet presAssocID="{3C8F5543-08E5-416D-A7C6-14407216D6FA}" presName="vert1" presStyleCnt="0"/>
      <dgm:spPr/>
    </dgm:pt>
  </dgm:ptLst>
  <dgm:cxnLst>
    <dgm:cxn modelId="{77387724-E526-486C-BC14-0868ED3A7F03}" type="presOf" srcId="{5A9470D8-A565-494D-9C5D-3013BE33D3CD}" destId="{5F8A4ADA-9024-487C-B325-0F30364BE9AE}" srcOrd="0" destOrd="0" presId="urn:microsoft.com/office/officeart/2008/layout/LinedList"/>
    <dgm:cxn modelId="{19FD9A9E-B7FA-4FA0-BF61-F32BDDBDF286}" type="presOf" srcId="{3C8F5543-08E5-416D-A7C6-14407216D6FA}" destId="{6D1EF0A0-2BAF-4B11-9396-B5F863B1715C}" srcOrd="0" destOrd="0" presId="urn:microsoft.com/office/officeart/2008/layout/LinedList"/>
    <dgm:cxn modelId="{F14486C2-65DC-49E9-B2B0-368E25E981C6}" srcId="{5A9470D8-A565-494D-9C5D-3013BE33D3CD}" destId="{F9B0036E-E40A-4D82-9781-003B708F8C64}" srcOrd="0" destOrd="0" parTransId="{CFA92483-5F06-4FA6-B61C-3D2CD1A1F755}" sibTransId="{4732E3A9-8A3D-46AA-8318-FF22260820CD}"/>
    <dgm:cxn modelId="{DA770F65-718E-46BB-A88F-75805562C2E5}" srcId="{5A9470D8-A565-494D-9C5D-3013BE33D3CD}" destId="{3C8F5543-08E5-416D-A7C6-14407216D6FA}" srcOrd="1" destOrd="0" parTransId="{8EBFAF27-B99E-429E-BF24-04155FE975DC}" sibTransId="{00C74743-CF06-447C-9326-F6EB7B4AAB60}"/>
    <dgm:cxn modelId="{AE606FD2-C9CF-427F-93ED-4FE272054561}" type="presOf" srcId="{F9B0036E-E40A-4D82-9781-003B708F8C64}" destId="{355804CF-38B7-46D4-9051-3CE9A0FDB057}" srcOrd="0" destOrd="0" presId="urn:microsoft.com/office/officeart/2008/layout/LinedList"/>
    <dgm:cxn modelId="{8F5A7F5B-A15F-4272-8E5A-3FB03C5B9CC3}" type="presParOf" srcId="{5F8A4ADA-9024-487C-B325-0F30364BE9AE}" destId="{C9331D76-8EFA-41D3-AC0B-709D7704D4AB}" srcOrd="0" destOrd="0" presId="urn:microsoft.com/office/officeart/2008/layout/LinedList"/>
    <dgm:cxn modelId="{B9A959E2-65E9-4BF8-85DB-9F63EFCC2843}" type="presParOf" srcId="{5F8A4ADA-9024-487C-B325-0F30364BE9AE}" destId="{AB572E23-B798-475E-AC1C-8233A8710498}" srcOrd="1" destOrd="0" presId="urn:microsoft.com/office/officeart/2008/layout/LinedList"/>
    <dgm:cxn modelId="{B68ACC68-7FB1-4401-AC46-4844188B50B9}" type="presParOf" srcId="{AB572E23-B798-475E-AC1C-8233A8710498}" destId="{355804CF-38B7-46D4-9051-3CE9A0FDB057}" srcOrd="0" destOrd="0" presId="urn:microsoft.com/office/officeart/2008/layout/LinedList"/>
    <dgm:cxn modelId="{FFF4932F-C141-4814-84FA-B7090F91DF67}" type="presParOf" srcId="{AB572E23-B798-475E-AC1C-8233A8710498}" destId="{C99A1DE4-8178-4BC3-B6FC-E7E41A404077}" srcOrd="1" destOrd="0" presId="urn:microsoft.com/office/officeart/2008/layout/LinedList"/>
    <dgm:cxn modelId="{644ABD1D-8CC9-4A55-BEC9-874FD8B519D5}" type="presParOf" srcId="{5F8A4ADA-9024-487C-B325-0F30364BE9AE}" destId="{1E637F1A-3B73-427B-8E5D-1D7EFC062C73}" srcOrd="2" destOrd="0" presId="urn:microsoft.com/office/officeart/2008/layout/LinedList"/>
    <dgm:cxn modelId="{8DFD5F98-1C35-4D72-9C14-29A6408B4B17}" type="presParOf" srcId="{5F8A4ADA-9024-487C-B325-0F30364BE9AE}" destId="{59748A09-32F7-4F6D-852C-2F5CC529EF43}" srcOrd="3" destOrd="0" presId="urn:microsoft.com/office/officeart/2008/layout/LinedList"/>
    <dgm:cxn modelId="{2090A1B5-4821-4779-B561-4FC317538939}" type="presParOf" srcId="{59748A09-32F7-4F6D-852C-2F5CC529EF43}" destId="{6D1EF0A0-2BAF-4B11-9396-B5F863B1715C}" srcOrd="0" destOrd="0" presId="urn:microsoft.com/office/officeart/2008/layout/LinedList"/>
    <dgm:cxn modelId="{1D8F1E6C-8B8A-4683-BDD3-C27AD35229D7}" type="presParOf" srcId="{59748A09-32F7-4F6D-852C-2F5CC529EF43}" destId="{058D6E99-63D0-4B77-9072-105160D192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36517-BEBE-459D-9B5D-733A1FC21F08}">
      <dsp:nvSpPr>
        <dsp:cNvPr id="0" name=""/>
        <dsp:cNvSpPr/>
      </dsp:nvSpPr>
      <dsp:spPr>
        <a:xfrm rot="5400000">
          <a:off x="4076450" y="-2117964"/>
          <a:ext cx="1598485" cy="583637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300" b="0" kern="1200" dirty="0" smtClean="0">
              <a:latin typeface="+mn-lt"/>
              <a:cs typeface="Times New Roman" pitchFamily="18" charset="0"/>
            </a:rPr>
            <a:t>Провести теоретический анализ психолого-педагогической литературы по выделенной проблеме</a:t>
          </a:r>
          <a:endParaRPr lang="ru-RU" sz="1300" b="0" kern="1200" dirty="0">
            <a:latin typeface="+mn-lt"/>
            <a:cs typeface="Times New Roman" pitchFamily="18" charset="0"/>
          </a:endParaRP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300" b="0" kern="1200" dirty="0" smtClean="0">
              <a:latin typeface="+mn-lt"/>
              <a:cs typeface="Times New Roman" pitchFamily="18" charset="0"/>
            </a:rPr>
            <a:t>Создать нормативно-правовую базу по реализации проекта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300" b="0" kern="1200" dirty="0" smtClean="0">
              <a:latin typeface="+mn-lt"/>
              <a:cs typeface="Times New Roman" pitchFamily="18" charset="0"/>
            </a:rPr>
            <a:t>Организовать алгоритмическое пространство в образовательной среде ДОО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300" b="0" kern="1200" dirty="0" smtClean="0">
              <a:latin typeface="+mn-lt"/>
              <a:cs typeface="Times New Roman" pitchFamily="18" charset="0"/>
            </a:rPr>
            <a:t>Повысить квалификацию педагогов в рамках реализации проекта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300" b="0" kern="1200" dirty="0" smtClean="0">
              <a:latin typeface="+mn-lt"/>
              <a:cs typeface="Times New Roman" pitchFamily="18" charset="0"/>
            </a:rPr>
            <a:t>Разработать и апробировать практический материал для формирования алгоритмических умений у детей 5-6 лет</a:t>
          </a:r>
          <a:endParaRPr lang="ru-RU" sz="1300" b="0" kern="1200" dirty="0">
            <a:latin typeface="+mn-lt"/>
            <a:cs typeface="Times New Roman" pitchFamily="18" charset="0"/>
          </a:endParaRPr>
        </a:p>
      </dsp:txBody>
      <dsp:txXfrm rot="-5400000">
        <a:off x="1957505" y="79013"/>
        <a:ext cx="5758344" cy="1442421"/>
      </dsp:txXfrm>
    </dsp:sp>
    <dsp:sp modelId="{5A941CC9-833A-415B-8071-B1258F40EA89}">
      <dsp:nvSpPr>
        <dsp:cNvPr id="0" name=""/>
        <dsp:cNvSpPr/>
      </dsp:nvSpPr>
      <dsp:spPr>
        <a:xfrm>
          <a:off x="359" y="437664"/>
          <a:ext cx="1957145" cy="7251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Подготовительный этап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 (2022-2023 г.г.)</a:t>
          </a:r>
          <a:endParaRPr lang="ru-RU" sz="1600" b="1" kern="1200" dirty="0">
            <a:solidFill>
              <a:srgbClr val="002060"/>
            </a:solidFill>
            <a:latin typeface="+mn-lt"/>
            <a:cs typeface="Times New Roman" pitchFamily="18" charset="0"/>
          </a:endParaRPr>
        </a:p>
      </dsp:txBody>
      <dsp:txXfrm>
        <a:off x="35756" y="473061"/>
        <a:ext cx="1886351" cy="654324"/>
      </dsp:txXfrm>
    </dsp:sp>
    <dsp:sp modelId="{5189C5B0-63AE-4689-98A8-D76FDF47E5F3}">
      <dsp:nvSpPr>
        <dsp:cNvPr id="0" name=""/>
        <dsp:cNvSpPr/>
      </dsp:nvSpPr>
      <dsp:spPr>
        <a:xfrm rot="5400000">
          <a:off x="4612573" y="-922968"/>
          <a:ext cx="557224" cy="580303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+mn-lt"/>
              <a:cs typeface="Times New Roman" pitchFamily="18" charset="0"/>
            </a:rPr>
            <a:t>Разработать и апробировать практический материал для формирования алгоритмических умений у детей 6-7 лет</a:t>
          </a:r>
          <a:endParaRPr lang="ru-RU" sz="1400" b="0" kern="1200" dirty="0">
            <a:latin typeface="+mn-lt"/>
            <a:cs typeface="Times New Roman" pitchFamily="18" charset="0"/>
          </a:endParaRPr>
        </a:p>
      </dsp:txBody>
      <dsp:txXfrm rot="-5400000">
        <a:off x="1989668" y="1727138"/>
        <a:ext cx="5775834" cy="502822"/>
      </dsp:txXfrm>
    </dsp:sp>
    <dsp:sp modelId="{9F63AC44-B4CA-4479-A372-CFBE3D0D5801}">
      <dsp:nvSpPr>
        <dsp:cNvPr id="0" name=""/>
        <dsp:cNvSpPr/>
      </dsp:nvSpPr>
      <dsp:spPr>
        <a:xfrm>
          <a:off x="359" y="1660578"/>
          <a:ext cx="1989307" cy="82107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Основной этап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(2023-2024 г.г.)</a:t>
          </a:r>
          <a:endParaRPr lang="ru-RU" sz="1600" b="1" kern="1200" dirty="0">
            <a:solidFill>
              <a:srgbClr val="002060"/>
            </a:solidFill>
            <a:latin typeface="+mn-lt"/>
            <a:cs typeface="Times New Roman" pitchFamily="18" charset="0"/>
          </a:endParaRPr>
        </a:p>
      </dsp:txBody>
      <dsp:txXfrm>
        <a:off x="40441" y="1700660"/>
        <a:ext cx="1909143" cy="740913"/>
      </dsp:txXfrm>
    </dsp:sp>
    <dsp:sp modelId="{F1DB850A-2236-47E6-8721-A9260B1A82A6}">
      <dsp:nvSpPr>
        <dsp:cNvPr id="0" name=""/>
        <dsp:cNvSpPr/>
      </dsp:nvSpPr>
      <dsp:spPr>
        <a:xfrm rot="5400000">
          <a:off x="4061984" y="333736"/>
          <a:ext cx="1663225" cy="580840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kern="1200" dirty="0" smtClean="0">
              <a:latin typeface="+mn-lt"/>
              <a:cs typeface="Times New Roman" pitchFamily="18" charset="0"/>
            </a:rPr>
            <a:t>Разработать и апробировать «Педагогический лекторий», для повышения педагогической грамотности и активного вовлечения родителей в образовательный процесс с детьми в рамках направления проекта </a:t>
          </a:r>
          <a:endParaRPr lang="ru-RU" sz="1300" b="0" kern="1200" dirty="0">
            <a:latin typeface="+mn-lt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kern="1200" dirty="0" smtClean="0">
              <a:latin typeface="+mn-lt"/>
              <a:cs typeface="Times New Roman" pitchFamily="18" charset="0"/>
            </a:rPr>
            <a:t>Разработать и апробировать «Программу просвещения родителей по вопросам подготовки дошкольников к школе» </a:t>
          </a:r>
          <a:endParaRPr lang="ru-RU" sz="1300" b="0" kern="1200" dirty="0">
            <a:latin typeface="+mn-lt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kern="1200" dirty="0" smtClean="0">
              <a:latin typeface="+mn-lt"/>
              <a:cs typeface="Times New Roman" pitchFamily="18" charset="0"/>
            </a:rPr>
            <a:t>Транслировать опыт инновационной деятельности</a:t>
          </a:r>
          <a:endParaRPr lang="ru-RU" sz="1300" b="0" kern="1200" dirty="0">
            <a:latin typeface="+mn-lt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kern="1200" dirty="0" smtClean="0">
              <a:latin typeface="+mn-lt"/>
              <a:ea typeface="Verdana" pitchFamily="34" charset="0"/>
              <a:cs typeface="Times New Roman" pitchFamily="18" charset="0"/>
            </a:rPr>
            <a:t>Издание методического пособия для педагогов и родителей по формированию алгоритмический умений у детей 5-7 лет</a:t>
          </a:r>
          <a:endParaRPr lang="ru-RU" sz="1300" b="0" kern="1200" dirty="0">
            <a:latin typeface="+mn-lt"/>
            <a:cs typeface="Times New Roman" pitchFamily="18" charset="0"/>
          </a:endParaRPr>
        </a:p>
      </dsp:txBody>
      <dsp:txXfrm rot="-5400000">
        <a:off x="1989394" y="2487518"/>
        <a:ext cx="5727213" cy="1500841"/>
      </dsp:txXfrm>
    </dsp:sp>
    <dsp:sp modelId="{ABF8D1E5-DD20-4BE3-B596-1E22E4CDF12A}">
      <dsp:nvSpPr>
        <dsp:cNvPr id="0" name=""/>
        <dsp:cNvSpPr/>
      </dsp:nvSpPr>
      <dsp:spPr>
        <a:xfrm>
          <a:off x="359" y="2948038"/>
          <a:ext cx="1988675" cy="8526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Заключительный этап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(2024-2025 г.г.)</a:t>
          </a:r>
          <a:endParaRPr lang="ru-RU" sz="1600" b="1" kern="1200" dirty="0">
            <a:solidFill>
              <a:srgbClr val="002060"/>
            </a:solidFill>
            <a:latin typeface="+mn-lt"/>
            <a:cs typeface="Times New Roman" pitchFamily="18" charset="0"/>
          </a:endParaRPr>
        </a:p>
      </dsp:txBody>
      <dsp:txXfrm>
        <a:off x="41984" y="2989663"/>
        <a:ext cx="1905425" cy="7694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31D76-8EFA-41D3-AC0B-709D7704D4AB}">
      <dsp:nvSpPr>
        <dsp:cNvPr id="0" name=""/>
        <dsp:cNvSpPr/>
      </dsp:nvSpPr>
      <dsp:spPr>
        <a:xfrm>
          <a:off x="0" y="140377"/>
          <a:ext cx="25384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804CF-38B7-46D4-9051-3CE9A0FDB057}">
      <dsp:nvSpPr>
        <dsp:cNvPr id="0" name=""/>
        <dsp:cNvSpPr/>
      </dsp:nvSpPr>
      <dsp:spPr>
        <a:xfrm>
          <a:off x="2478" y="1009"/>
          <a:ext cx="2535974" cy="148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cap="none" spc="0" dirty="0" smtClean="0">
            <a:ln w="0"/>
            <a:solidFill>
              <a:schemeClr val="tx2"/>
            </a:solidFill>
            <a:effectLst>
              <a:reflection blurRad="6350" stA="53000" endA="300" endPos="35500" dir="5400000" sy="-90000" algn="bl" rotWithShape="0"/>
            </a:effectLst>
            <a:latin typeface="Verdana" panose="020B0604030504040204" pitchFamily="34" charset="0"/>
            <a:ea typeface="Verdana" panose="020B0604030504040204" pitchFamily="34" charset="0"/>
            <a:cs typeface="Times New Roman" pitchFamily="18" charset="0"/>
          </a:endParaRPr>
        </a:p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ФИЗИЧЕСКАЯ</a:t>
          </a:r>
          <a:r>
            <a:rPr lang="ru-RU" sz="1400" b="1" kern="1200" cap="none" spc="0" dirty="0" smtClean="0">
              <a:ln w="0"/>
              <a:solidFill>
                <a:schemeClr val="accent2"/>
              </a:solidFill>
              <a:effectLst>
                <a:reflection blurRad="6350" stA="53000" endA="300" endPos="35500" dir="5400000" sy="-9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 </a:t>
          </a:r>
          <a:r>
            <a:rPr lang="ru-RU" sz="1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ГОТОВНОСТЬ</a:t>
          </a:r>
          <a:endParaRPr lang="ru-RU" sz="1400" b="1" kern="1200" cap="none" spc="0" dirty="0">
            <a:ln w="0"/>
            <a:solidFill>
              <a:schemeClr val="accent2"/>
            </a:solidFill>
            <a:effectLst>
              <a:reflection blurRad="6350" stA="53000" endA="300" endPos="35500" dir="5400000" sy="-90000" algn="bl" rotWithShape="0"/>
            </a:effectLst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478" y="1009"/>
        <a:ext cx="2535974" cy="14829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5489A-039F-4449-A54D-75CBBCA2FC95}">
      <dsp:nvSpPr>
        <dsp:cNvPr id="0" name=""/>
        <dsp:cNvSpPr/>
      </dsp:nvSpPr>
      <dsp:spPr>
        <a:xfrm>
          <a:off x="997539" y="18863"/>
          <a:ext cx="6237029" cy="705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smtClean="0">
              <a:latin typeface="Verdana" panose="020B0604030504040204" pitchFamily="34" charset="0"/>
              <a:ea typeface="Verdana" panose="020B0604030504040204" pitchFamily="34" charset="0"/>
            </a:rPr>
            <a:t>Игровая образовательная ситуация (ИОС)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18188" y="39512"/>
        <a:ext cx="6195731" cy="663703"/>
      </dsp:txXfrm>
    </dsp:sp>
    <dsp:sp modelId="{4F9A6926-602E-44B5-AEF2-7F4DD77B9431}">
      <dsp:nvSpPr>
        <dsp:cNvPr id="0" name=""/>
        <dsp:cNvSpPr/>
      </dsp:nvSpPr>
      <dsp:spPr>
        <a:xfrm>
          <a:off x="1889916" y="852600"/>
          <a:ext cx="1411709" cy="644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Задачи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908794" y="871478"/>
        <a:ext cx="1373953" cy="606798"/>
      </dsp:txXfrm>
    </dsp:sp>
    <dsp:sp modelId="{C5C52C27-5A5D-49F1-BE4A-76433B4E24A3}">
      <dsp:nvSpPr>
        <dsp:cNvPr id="0" name=""/>
        <dsp:cNvSpPr/>
      </dsp:nvSpPr>
      <dsp:spPr>
        <a:xfrm>
          <a:off x="0" y="1656182"/>
          <a:ext cx="1612741" cy="119650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Ситуация-проблема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5044" y="1691226"/>
        <a:ext cx="1542653" cy="1126412"/>
      </dsp:txXfrm>
    </dsp:sp>
    <dsp:sp modelId="{B52039C8-187F-4640-92DD-2A43A8887421}">
      <dsp:nvSpPr>
        <dsp:cNvPr id="0" name=""/>
        <dsp:cNvSpPr/>
      </dsp:nvSpPr>
      <dsp:spPr>
        <a:xfrm>
          <a:off x="1632985" y="1656182"/>
          <a:ext cx="1627246" cy="119650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Ситуация-упражнения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Ситуация-игра</a:t>
          </a:r>
        </a:p>
      </dsp:txBody>
      <dsp:txXfrm>
        <a:off x="1668029" y="1691226"/>
        <a:ext cx="1557158" cy="1126412"/>
      </dsp:txXfrm>
    </dsp:sp>
    <dsp:sp modelId="{823C4CE1-D5ED-4D7D-97CC-61440F1D43FB}">
      <dsp:nvSpPr>
        <dsp:cNvPr id="0" name=""/>
        <dsp:cNvSpPr/>
      </dsp:nvSpPr>
      <dsp:spPr>
        <a:xfrm>
          <a:off x="4026759" y="835071"/>
          <a:ext cx="2630167" cy="694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Оборудование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047098" y="855410"/>
        <a:ext cx="2589489" cy="653734"/>
      </dsp:txXfrm>
    </dsp:sp>
    <dsp:sp modelId="{579B8090-8265-42F0-9407-76006DCD1005}">
      <dsp:nvSpPr>
        <dsp:cNvPr id="0" name=""/>
        <dsp:cNvSpPr/>
      </dsp:nvSpPr>
      <dsp:spPr>
        <a:xfrm>
          <a:off x="3322799" y="1656182"/>
          <a:ext cx="1508829" cy="119650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Ситуация-соревнование</a:t>
          </a:r>
        </a:p>
      </dsp:txBody>
      <dsp:txXfrm>
        <a:off x="3357843" y="1691226"/>
        <a:ext cx="1438741" cy="1126412"/>
      </dsp:txXfrm>
    </dsp:sp>
    <dsp:sp modelId="{A522D6E2-7591-4B01-BAE6-41D579D6E8D4}">
      <dsp:nvSpPr>
        <dsp:cNvPr id="0" name=""/>
        <dsp:cNvSpPr/>
      </dsp:nvSpPr>
      <dsp:spPr>
        <a:xfrm>
          <a:off x="4906977" y="1656182"/>
          <a:ext cx="1489795" cy="119650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Ситуация-оценка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942021" y="1691226"/>
        <a:ext cx="1419707" cy="1126412"/>
      </dsp:txXfrm>
    </dsp:sp>
    <dsp:sp modelId="{6D6BF07D-A721-4D2E-88D1-6B074C440CDB}">
      <dsp:nvSpPr>
        <dsp:cNvPr id="0" name=""/>
        <dsp:cNvSpPr/>
      </dsp:nvSpPr>
      <dsp:spPr>
        <a:xfrm>
          <a:off x="6425716" y="1656182"/>
          <a:ext cx="1372083" cy="119650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Рефлексия педагога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460760" y="1691226"/>
        <a:ext cx="1301995" cy="1126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B0B1F-5685-497C-8E74-D047F404C7D7}">
      <dsp:nvSpPr>
        <dsp:cNvPr id="0" name=""/>
        <dsp:cNvSpPr/>
      </dsp:nvSpPr>
      <dsp:spPr>
        <a:xfrm>
          <a:off x="455944" y="520504"/>
          <a:ext cx="1561514" cy="15615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41B2D-D7B8-4296-AD4B-78293D8D751F}">
      <dsp:nvSpPr>
        <dsp:cNvPr id="0" name=""/>
        <dsp:cNvSpPr/>
      </dsp:nvSpPr>
      <dsp:spPr>
        <a:xfrm>
          <a:off x="679111" y="743671"/>
          <a:ext cx="1115181" cy="1115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3A043-3F92-49EA-ACB4-A29449FAE239}">
      <dsp:nvSpPr>
        <dsp:cNvPr id="0" name=""/>
        <dsp:cNvSpPr/>
      </dsp:nvSpPr>
      <dsp:spPr>
        <a:xfrm>
          <a:off x="902147" y="966707"/>
          <a:ext cx="669108" cy="669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E4733-9276-4BB6-906A-804B399075B1}">
      <dsp:nvSpPr>
        <dsp:cNvPr id="0" name=""/>
        <dsp:cNvSpPr/>
      </dsp:nvSpPr>
      <dsp:spPr>
        <a:xfrm>
          <a:off x="1125183" y="1189743"/>
          <a:ext cx="223036" cy="223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4E178-8D6A-48EB-8AA4-9803A2C476D6}">
      <dsp:nvSpPr>
        <dsp:cNvPr id="0" name=""/>
        <dsp:cNvSpPr/>
      </dsp:nvSpPr>
      <dsp:spPr>
        <a:xfrm>
          <a:off x="2328636" y="0"/>
          <a:ext cx="1480947" cy="373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Критическое мышление</a:t>
          </a:r>
          <a:endParaRPr lang="ru-RU" sz="1000" b="1" kern="1200" dirty="0"/>
        </a:p>
      </dsp:txBody>
      <dsp:txXfrm>
        <a:off x="2328636" y="0"/>
        <a:ext cx="1480947" cy="373462"/>
      </dsp:txXfrm>
    </dsp:sp>
    <dsp:sp modelId="{B94A566C-478E-44CC-8051-B9331629854C}">
      <dsp:nvSpPr>
        <dsp:cNvPr id="0" name=""/>
        <dsp:cNvSpPr/>
      </dsp:nvSpPr>
      <dsp:spPr>
        <a:xfrm>
          <a:off x="2082522" y="186731"/>
          <a:ext cx="195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0823E-20A9-4D79-AF70-FE52070DC52B}">
      <dsp:nvSpPr>
        <dsp:cNvPr id="0" name=""/>
        <dsp:cNvSpPr/>
      </dsp:nvSpPr>
      <dsp:spPr>
        <a:xfrm rot="5400000">
          <a:off x="1101370" y="309700"/>
          <a:ext cx="1103470" cy="85883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686E6-AEAB-4FE4-AC62-67DE17D8F851}">
      <dsp:nvSpPr>
        <dsp:cNvPr id="0" name=""/>
        <dsp:cNvSpPr/>
      </dsp:nvSpPr>
      <dsp:spPr>
        <a:xfrm>
          <a:off x="2357524" y="366771"/>
          <a:ext cx="1220612" cy="36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Креативность</a:t>
          </a:r>
          <a:endParaRPr lang="ru-RU" sz="1000" b="1" kern="1200" dirty="0"/>
        </a:p>
      </dsp:txBody>
      <dsp:txXfrm>
        <a:off x="2357524" y="366771"/>
        <a:ext cx="1220612" cy="360312"/>
      </dsp:txXfrm>
    </dsp:sp>
    <dsp:sp modelId="{D449B68F-F88B-46E5-AC55-65961700D45D}">
      <dsp:nvSpPr>
        <dsp:cNvPr id="0" name=""/>
        <dsp:cNvSpPr/>
      </dsp:nvSpPr>
      <dsp:spPr>
        <a:xfrm>
          <a:off x="2082522" y="560193"/>
          <a:ext cx="195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45B98-E97F-468E-9213-29119284ECAF}">
      <dsp:nvSpPr>
        <dsp:cNvPr id="0" name=""/>
        <dsp:cNvSpPr/>
      </dsp:nvSpPr>
      <dsp:spPr>
        <a:xfrm rot="5400000">
          <a:off x="1292396" y="677046"/>
          <a:ext cx="906198" cy="67275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90626-7504-4BFD-B54D-6B6105A0BFB2}">
      <dsp:nvSpPr>
        <dsp:cNvPr id="0" name=""/>
        <dsp:cNvSpPr/>
      </dsp:nvSpPr>
      <dsp:spPr>
        <a:xfrm>
          <a:off x="2295436" y="741486"/>
          <a:ext cx="1657196" cy="373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Коммуникация</a:t>
          </a:r>
          <a:endParaRPr lang="ru-RU" sz="1000" b="1" kern="1200" dirty="0"/>
        </a:p>
      </dsp:txBody>
      <dsp:txXfrm>
        <a:off x="2295436" y="741486"/>
        <a:ext cx="1657196" cy="373462"/>
      </dsp:txXfrm>
    </dsp:sp>
    <dsp:sp modelId="{0A825DDA-7273-4973-9D65-E75337A1F3BE}">
      <dsp:nvSpPr>
        <dsp:cNvPr id="0" name=""/>
        <dsp:cNvSpPr/>
      </dsp:nvSpPr>
      <dsp:spPr>
        <a:xfrm>
          <a:off x="2082522" y="933655"/>
          <a:ext cx="195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31DA7-7854-4121-9A89-2A3FC498B822}">
      <dsp:nvSpPr>
        <dsp:cNvPr id="0" name=""/>
        <dsp:cNvSpPr/>
      </dsp:nvSpPr>
      <dsp:spPr>
        <a:xfrm rot="5400000">
          <a:off x="1477305" y="1019408"/>
          <a:ext cx="691230" cy="51920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080F3-3455-470B-95A1-58DD02457E95}">
      <dsp:nvSpPr>
        <dsp:cNvPr id="0" name=""/>
        <dsp:cNvSpPr/>
      </dsp:nvSpPr>
      <dsp:spPr>
        <a:xfrm>
          <a:off x="2345668" y="1114952"/>
          <a:ext cx="780757" cy="373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Кооперация</a:t>
          </a:r>
          <a:endParaRPr lang="ru-RU" sz="1000" b="1" kern="1200" dirty="0"/>
        </a:p>
      </dsp:txBody>
      <dsp:txXfrm>
        <a:off x="2345668" y="1114952"/>
        <a:ext cx="780757" cy="373462"/>
      </dsp:txXfrm>
    </dsp:sp>
    <dsp:sp modelId="{0BCE3530-5622-4D0C-951C-62B1F5EFB200}">
      <dsp:nvSpPr>
        <dsp:cNvPr id="0" name=""/>
        <dsp:cNvSpPr/>
      </dsp:nvSpPr>
      <dsp:spPr>
        <a:xfrm>
          <a:off x="2082522" y="1307117"/>
          <a:ext cx="195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43D45-23B5-4CE8-967B-7DECB31C609A}">
      <dsp:nvSpPr>
        <dsp:cNvPr id="0" name=""/>
        <dsp:cNvSpPr/>
      </dsp:nvSpPr>
      <dsp:spPr>
        <a:xfrm rot="5400000">
          <a:off x="1662657" y="1363123"/>
          <a:ext cx="475116" cy="36279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7F88C-9987-4C5F-BFD8-360ADD59C3DA}">
      <dsp:nvSpPr>
        <dsp:cNvPr id="0" name=""/>
        <dsp:cNvSpPr/>
      </dsp:nvSpPr>
      <dsp:spPr>
        <a:xfrm>
          <a:off x="503679" y="260"/>
          <a:ext cx="3341621" cy="303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6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03679" y="260"/>
        <a:ext cx="3341621" cy="303783"/>
      </dsp:txXfrm>
    </dsp:sp>
    <dsp:sp modelId="{920E595B-73EA-4881-A575-3C151EFBF814}">
      <dsp:nvSpPr>
        <dsp:cNvPr id="0" name=""/>
        <dsp:cNvSpPr/>
      </dsp:nvSpPr>
      <dsp:spPr>
        <a:xfrm>
          <a:off x="503679" y="304044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CC56F-C872-4FAE-93A2-4BCB9897C00E}">
      <dsp:nvSpPr>
        <dsp:cNvPr id="0" name=""/>
        <dsp:cNvSpPr/>
      </dsp:nvSpPr>
      <dsp:spPr>
        <a:xfrm>
          <a:off x="973362" y="304044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41482-5AA1-49EF-90DE-F7D56142F3F2}">
      <dsp:nvSpPr>
        <dsp:cNvPr id="0" name=""/>
        <dsp:cNvSpPr/>
      </dsp:nvSpPr>
      <dsp:spPr>
        <a:xfrm>
          <a:off x="1443417" y="304044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D5779-5959-444B-A45E-4A03CF39D827}">
      <dsp:nvSpPr>
        <dsp:cNvPr id="0" name=""/>
        <dsp:cNvSpPr/>
      </dsp:nvSpPr>
      <dsp:spPr>
        <a:xfrm>
          <a:off x="1913101" y="304044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7AE94-7C23-4817-A7DD-DA5F0BBBBC3F}">
      <dsp:nvSpPr>
        <dsp:cNvPr id="0" name=""/>
        <dsp:cNvSpPr/>
      </dsp:nvSpPr>
      <dsp:spPr>
        <a:xfrm>
          <a:off x="2383155" y="304044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C7659-A151-4D39-8C6F-6E17945E5D9E}">
      <dsp:nvSpPr>
        <dsp:cNvPr id="0" name=""/>
        <dsp:cNvSpPr/>
      </dsp:nvSpPr>
      <dsp:spPr>
        <a:xfrm>
          <a:off x="2852839" y="304044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A39FC-6B00-43A8-8A23-C33C2BD8976A}">
      <dsp:nvSpPr>
        <dsp:cNvPr id="0" name=""/>
        <dsp:cNvSpPr/>
      </dsp:nvSpPr>
      <dsp:spPr>
        <a:xfrm>
          <a:off x="3322894" y="304044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6EFB0-E55C-45D5-9D70-2BAEA64CDAC5}">
      <dsp:nvSpPr>
        <dsp:cNvPr id="0" name=""/>
        <dsp:cNvSpPr/>
      </dsp:nvSpPr>
      <dsp:spPr>
        <a:xfrm>
          <a:off x="503679" y="365925"/>
          <a:ext cx="3385063" cy="495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Комплект: Чем знаменита Россия?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03679" y="365925"/>
        <a:ext cx="3385063" cy="495055"/>
      </dsp:txXfrm>
    </dsp:sp>
    <dsp:sp modelId="{4ED8D3E8-2769-4079-8338-535D02138A49}">
      <dsp:nvSpPr>
        <dsp:cNvPr id="0" name=""/>
        <dsp:cNvSpPr/>
      </dsp:nvSpPr>
      <dsp:spPr>
        <a:xfrm>
          <a:off x="503679" y="968955"/>
          <a:ext cx="3341621" cy="303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03679" y="968955"/>
        <a:ext cx="3341621" cy="303783"/>
      </dsp:txXfrm>
    </dsp:sp>
    <dsp:sp modelId="{95F4D54A-5365-42B3-A5AF-508C66E344F8}">
      <dsp:nvSpPr>
        <dsp:cNvPr id="0" name=""/>
        <dsp:cNvSpPr/>
      </dsp:nvSpPr>
      <dsp:spPr>
        <a:xfrm>
          <a:off x="503679" y="1272738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5028E-3E8D-4170-9D4B-217EE1193A41}">
      <dsp:nvSpPr>
        <dsp:cNvPr id="0" name=""/>
        <dsp:cNvSpPr/>
      </dsp:nvSpPr>
      <dsp:spPr>
        <a:xfrm>
          <a:off x="973362" y="1272738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3117D-8B8A-471B-B55C-491E7DA4C570}">
      <dsp:nvSpPr>
        <dsp:cNvPr id="0" name=""/>
        <dsp:cNvSpPr/>
      </dsp:nvSpPr>
      <dsp:spPr>
        <a:xfrm>
          <a:off x="1443417" y="1272738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5F40A-BDA6-439A-9ECE-BC84FAA88849}">
      <dsp:nvSpPr>
        <dsp:cNvPr id="0" name=""/>
        <dsp:cNvSpPr/>
      </dsp:nvSpPr>
      <dsp:spPr>
        <a:xfrm>
          <a:off x="1913101" y="1272738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4A1F4-6DF8-46D6-AFF5-A39C17129B0B}">
      <dsp:nvSpPr>
        <dsp:cNvPr id="0" name=""/>
        <dsp:cNvSpPr/>
      </dsp:nvSpPr>
      <dsp:spPr>
        <a:xfrm>
          <a:off x="2383155" y="1272738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AE7E5-7519-4D15-AC5E-A0ED27C1935B}">
      <dsp:nvSpPr>
        <dsp:cNvPr id="0" name=""/>
        <dsp:cNvSpPr/>
      </dsp:nvSpPr>
      <dsp:spPr>
        <a:xfrm>
          <a:off x="2852839" y="1272738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6599C-E2A2-4DF7-A648-CC0A67A09656}">
      <dsp:nvSpPr>
        <dsp:cNvPr id="0" name=""/>
        <dsp:cNvSpPr/>
      </dsp:nvSpPr>
      <dsp:spPr>
        <a:xfrm>
          <a:off x="3322894" y="1272738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B0897-3803-48B3-A4CD-B8BD74B57E16}">
      <dsp:nvSpPr>
        <dsp:cNvPr id="0" name=""/>
        <dsp:cNvSpPr/>
      </dsp:nvSpPr>
      <dsp:spPr>
        <a:xfrm>
          <a:off x="503679" y="1334620"/>
          <a:ext cx="3385063" cy="495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Комплект: Мир предметов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03679" y="1334620"/>
        <a:ext cx="3385063" cy="495055"/>
      </dsp:txXfrm>
    </dsp:sp>
    <dsp:sp modelId="{E2EA4644-2B66-4271-93D7-E22747DD8CC3}">
      <dsp:nvSpPr>
        <dsp:cNvPr id="0" name=""/>
        <dsp:cNvSpPr/>
      </dsp:nvSpPr>
      <dsp:spPr>
        <a:xfrm>
          <a:off x="503679" y="1937650"/>
          <a:ext cx="3341621" cy="303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03679" y="1937650"/>
        <a:ext cx="3341621" cy="303783"/>
      </dsp:txXfrm>
    </dsp:sp>
    <dsp:sp modelId="{F74F4B87-0064-4D06-86FB-913893D6A15B}">
      <dsp:nvSpPr>
        <dsp:cNvPr id="0" name=""/>
        <dsp:cNvSpPr/>
      </dsp:nvSpPr>
      <dsp:spPr>
        <a:xfrm>
          <a:off x="503679" y="2241433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9F393-B39A-4E0F-BBAB-F5DAB568A4ED}">
      <dsp:nvSpPr>
        <dsp:cNvPr id="0" name=""/>
        <dsp:cNvSpPr/>
      </dsp:nvSpPr>
      <dsp:spPr>
        <a:xfrm>
          <a:off x="973362" y="2241433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2B345-807D-4A85-9B5D-5ACA1B398A1A}">
      <dsp:nvSpPr>
        <dsp:cNvPr id="0" name=""/>
        <dsp:cNvSpPr/>
      </dsp:nvSpPr>
      <dsp:spPr>
        <a:xfrm>
          <a:off x="1443417" y="2241433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20E07-DC0F-48A6-9114-5E092DF00FA5}">
      <dsp:nvSpPr>
        <dsp:cNvPr id="0" name=""/>
        <dsp:cNvSpPr/>
      </dsp:nvSpPr>
      <dsp:spPr>
        <a:xfrm>
          <a:off x="1913101" y="2241433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78F81-2EFD-4364-8289-B5F8E7EC1AD3}">
      <dsp:nvSpPr>
        <dsp:cNvPr id="0" name=""/>
        <dsp:cNvSpPr/>
      </dsp:nvSpPr>
      <dsp:spPr>
        <a:xfrm>
          <a:off x="2383155" y="2241433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B19AB-1675-47DD-914B-75217A117208}">
      <dsp:nvSpPr>
        <dsp:cNvPr id="0" name=""/>
        <dsp:cNvSpPr/>
      </dsp:nvSpPr>
      <dsp:spPr>
        <a:xfrm>
          <a:off x="2852839" y="2241433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A193D-8156-46FB-9E84-F0C13A057426}">
      <dsp:nvSpPr>
        <dsp:cNvPr id="0" name=""/>
        <dsp:cNvSpPr/>
      </dsp:nvSpPr>
      <dsp:spPr>
        <a:xfrm>
          <a:off x="3322894" y="2241433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B347B-5C4B-4F4F-9654-3FE81588587A}">
      <dsp:nvSpPr>
        <dsp:cNvPr id="0" name=""/>
        <dsp:cNvSpPr/>
      </dsp:nvSpPr>
      <dsp:spPr>
        <a:xfrm>
          <a:off x="503679" y="2303315"/>
          <a:ext cx="3385063" cy="495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Комплект: Мир растений и животных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03679" y="2303315"/>
        <a:ext cx="3385063" cy="4950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ED6AB-B4B0-4393-B505-04D43F437E78}">
      <dsp:nvSpPr>
        <dsp:cNvPr id="0" name=""/>
        <dsp:cNvSpPr/>
      </dsp:nvSpPr>
      <dsp:spPr>
        <a:xfrm>
          <a:off x="926803" y="0"/>
          <a:ext cx="2920510" cy="292051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CF492-49B4-4803-9D70-E631B232474A}">
      <dsp:nvSpPr>
        <dsp:cNvPr id="0" name=""/>
        <dsp:cNvSpPr/>
      </dsp:nvSpPr>
      <dsp:spPr>
        <a:xfrm>
          <a:off x="478849" y="29999"/>
          <a:ext cx="1805833" cy="1337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Элементарная трудовая деятельность</a:t>
          </a:r>
          <a:endParaRPr lang="ru-RU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44119" y="95269"/>
        <a:ext cx="1675293" cy="1206516"/>
      </dsp:txXfrm>
    </dsp:sp>
    <dsp:sp modelId="{E021932D-22D5-4C54-9FF8-A749E221AFE4}">
      <dsp:nvSpPr>
        <dsp:cNvPr id="0" name=""/>
        <dsp:cNvSpPr/>
      </dsp:nvSpPr>
      <dsp:spPr>
        <a:xfrm>
          <a:off x="2414096" y="29999"/>
          <a:ext cx="1891275" cy="1337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Познавательно-исследовательская деятельность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       (ФЭМП)</a:t>
          </a:r>
          <a:endParaRPr lang="ru-RU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479366" y="95269"/>
        <a:ext cx="1760735" cy="1206516"/>
      </dsp:txXfrm>
    </dsp:sp>
    <dsp:sp modelId="{98D6E874-8DC9-4962-BFA9-0E1F03DDA782}">
      <dsp:nvSpPr>
        <dsp:cNvPr id="0" name=""/>
        <dsp:cNvSpPr/>
      </dsp:nvSpPr>
      <dsp:spPr>
        <a:xfrm>
          <a:off x="477179" y="1567390"/>
          <a:ext cx="1894616" cy="1337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Изобразительная деятельность</a:t>
          </a:r>
          <a:endParaRPr lang="ru-RU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42449" y="1632660"/>
        <a:ext cx="1764076" cy="1206516"/>
      </dsp:txXfrm>
    </dsp:sp>
    <dsp:sp modelId="{533E6BC7-1C0F-43A3-BA12-2CC6F3FC1313}">
      <dsp:nvSpPr>
        <dsp:cNvPr id="0" name=""/>
        <dsp:cNvSpPr/>
      </dsp:nvSpPr>
      <dsp:spPr>
        <a:xfrm>
          <a:off x="2497880" y="1575603"/>
          <a:ext cx="1723708" cy="1337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Речевая деятельность</a:t>
          </a:r>
          <a:endParaRPr lang="ru-RU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563150" y="1640873"/>
        <a:ext cx="1593168" cy="12065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5489A-039F-4449-A54D-75CBBCA2FC95}">
      <dsp:nvSpPr>
        <dsp:cNvPr id="0" name=""/>
        <dsp:cNvSpPr/>
      </dsp:nvSpPr>
      <dsp:spPr>
        <a:xfrm>
          <a:off x="1556494" y="79748"/>
          <a:ext cx="6872096" cy="779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smtClean="0">
              <a:latin typeface="Verdana" panose="020B0604030504040204" pitchFamily="34" charset="0"/>
              <a:ea typeface="Verdana" panose="020B0604030504040204" pitchFamily="34" charset="0"/>
            </a:rPr>
            <a:t>Игровая обучающая ситуация (ИОС)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579321" y="102575"/>
        <a:ext cx="6826442" cy="733722"/>
      </dsp:txXfrm>
    </dsp:sp>
    <dsp:sp modelId="{4F9A6926-602E-44B5-AEF2-7F4DD77B9431}">
      <dsp:nvSpPr>
        <dsp:cNvPr id="0" name=""/>
        <dsp:cNvSpPr/>
      </dsp:nvSpPr>
      <dsp:spPr>
        <a:xfrm>
          <a:off x="1872214" y="982509"/>
          <a:ext cx="1097811" cy="1080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Задачи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903864" y="1014159"/>
        <a:ext cx="1034511" cy="1017300"/>
      </dsp:txXfrm>
    </dsp:sp>
    <dsp:sp modelId="{C5C52C27-5A5D-49F1-BE4A-76433B4E24A3}">
      <dsp:nvSpPr>
        <dsp:cNvPr id="0" name=""/>
        <dsp:cNvSpPr/>
      </dsp:nvSpPr>
      <dsp:spPr>
        <a:xfrm>
          <a:off x="1656184" y="2223009"/>
          <a:ext cx="1203916" cy="132272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Ситуация-проблема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691445" y="2258270"/>
        <a:ext cx="1133394" cy="1252203"/>
      </dsp:txXfrm>
    </dsp:sp>
    <dsp:sp modelId="{B52039C8-187F-4640-92DD-2A43A8887421}">
      <dsp:nvSpPr>
        <dsp:cNvPr id="0" name=""/>
        <dsp:cNvSpPr/>
      </dsp:nvSpPr>
      <dsp:spPr>
        <a:xfrm>
          <a:off x="3024336" y="2223009"/>
          <a:ext cx="1328267" cy="132272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Ситуация-упражнение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063077" y="2261750"/>
        <a:ext cx="1250785" cy="1245243"/>
      </dsp:txXfrm>
    </dsp:sp>
    <dsp:sp modelId="{823C4CE1-D5ED-4D7D-97CC-61440F1D43FB}">
      <dsp:nvSpPr>
        <dsp:cNvPr id="0" name=""/>
        <dsp:cNvSpPr/>
      </dsp:nvSpPr>
      <dsp:spPr>
        <a:xfrm>
          <a:off x="3384365" y="972464"/>
          <a:ext cx="2246180" cy="1073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Оборудование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415815" y="1003914"/>
        <a:ext cx="2183280" cy="1010888"/>
      </dsp:txXfrm>
    </dsp:sp>
    <dsp:sp modelId="{579B8090-8265-42F0-9407-76006DCD1005}">
      <dsp:nvSpPr>
        <dsp:cNvPr id="0" name=""/>
        <dsp:cNvSpPr/>
      </dsp:nvSpPr>
      <dsp:spPr>
        <a:xfrm>
          <a:off x="4464495" y="2223009"/>
          <a:ext cx="1332773" cy="132272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Ситуация-упражнение с роботом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503236" y="2261750"/>
        <a:ext cx="1255291" cy="1245243"/>
      </dsp:txXfrm>
    </dsp:sp>
    <dsp:sp modelId="{A522D6E2-7591-4B01-BAE6-41D579D6E8D4}">
      <dsp:nvSpPr>
        <dsp:cNvPr id="0" name=""/>
        <dsp:cNvSpPr/>
      </dsp:nvSpPr>
      <dsp:spPr>
        <a:xfrm>
          <a:off x="5976661" y="2223009"/>
          <a:ext cx="1083948" cy="132272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Ситуация-оценка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008409" y="2254757"/>
        <a:ext cx="1020452" cy="1259229"/>
      </dsp:txXfrm>
    </dsp:sp>
    <dsp:sp modelId="{6D6BF07D-A721-4D2E-88D1-6B074C440CDB}">
      <dsp:nvSpPr>
        <dsp:cNvPr id="0" name=""/>
        <dsp:cNvSpPr/>
      </dsp:nvSpPr>
      <dsp:spPr>
        <a:xfrm>
          <a:off x="7128792" y="2223009"/>
          <a:ext cx="1346445" cy="132272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Рефлексия педагога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167533" y="2261750"/>
        <a:ext cx="1268963" cy="1245243"/>
      </dsp:txXfrm>
    </dsp:sp>
    <dsp:sp modelId="{590145F5-D1B4-459C-8F04-A175A703916A}">
      <dsp:nvSpPr>
        <dsp:cNvPr id="0" name=""/>
        <dsp:cNvSpPr/>
      </dsp:nvSpPr>
      <dsp:spPr>
        <a:xfrm>
          <a:off x="6014116" y="982506"/>
          <a:ext cx="2180883" cy="10750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Понятийный алгоритмический аппарат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045604" y="1013994"/>
        <a:ext cx="2117907" cy="10121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7F88C-9987-4C5F-BFD8-360ADD59C3DA}">
      <dsp:nvSpPr>
        <dsp:cNvPr id="0" name=""/>
        <dsp:cNvSpPr/>
      </dsp:nvSpPr>
      <dsp:spPr>
        <a:xfrm>
          <a:off x="1512594" y="694"/>
          <a:ext cx="2567478" cy="23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4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512594" y="694"/>
        <a:ext cx="2567478" cy="233407"/>
      </dsp:txXfrm>
    </dsp:sp>
    <dsp:sp modelId="{920E595B-73EA-4881-A575-3C151EFBF814}">
      <dsp:nvSpPr>
        <dsp:cNvPr id="0" name=""/>
        <dsp:cNvSpPr/>
      </dsp:nvSpPr>
      <dsp:spPr>
        <a:xfrm>
          <a:off x="1842591" y="234101"/>
          <a:ext cx="600790" cy="47545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CC56F-C872-4FAE-93A2-4BCB9897C00E}">
      <dsp:nvSpPr>
        <dsp:cNvPr id="0" name=""/>
        <dsp:cNvSpPr/>
      </dsp:nvSpPr>
      <dsp:spPr>
        <a:xfrm>
          <a:off x="2203464" y="234101"/>
          <a:ext cx="600790" cy="47545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41482-5AA1-49EF-90DE-F7D56142F3F2}">
      <dsp:nvSpPr>
        <dsp:cNvPr id="0" name=""/>
        <dsp:cNvSpPr/>
      </dsp:nvSpPr>
      <dsp:spPr>
        <a:xfrm>
          <a:off x="2564623" y="234101"/>
          <a:ext cx="600790" cy="47545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D5779-5959-444B-A45E-4A03CF39D827}">
      <dsp:nvSpPr>
        <dsp:cNvPr id="0" name=""/>
        <dsp:cNvSpPr/>
      </dsp:nvSpPr>
      <dsp:spPr>
        <a:xfrm>
          <a:off x="2925497" y="234101"/>
          <a:ext cx="600790" cy="47545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7AE94-7C23-4817-A7DD-DA5F0BBBBC3F}">
      <dsp:nvSpPr>
        <dsp:cNvPr id="0" name=""/>
        <dsp:cNvSpPr/>
      </dsp:nvSpPr>
      <dsp:spPr>
        <a:xfrm>
          <a:off x="3286655" y="234101"/>
          <a:ext cx="600790" cy="47545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C7659-A151-4D39-8C6F-6E17945E5D9E}">
      <dsp:nvSpPr>
        <dsp:cNvPr id="0" name=""/>
        <dsp:cNvSpPr/>
      </dsp:nvSpPr>
      <dsp:spPr>
        <a:xfrm>
          <a:off x="3647529" y="234101"/>
          <a:ext cx="600790" cy="47545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A39FC-6B00-43A8-8A23-C33C2BD8976A}">
      <dsp:nvSpPr>
        <dsp:cNvPr id="0" name=""/>
        <dsp:cNvSpPr/>
      </dsp:nvSpPr>
      <dsp:spPr>
        <a:xfrm>
          <a:off x="4008687" y="234101"/>
          <a:ext cx="600790" cy="47545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6EFB0-E55C-45D5-9D70-2BAEA64CDAC5}">
      <dsp:nvSpPr>
        <dsp:cNvPr id="0" name=""/>
        <dsp:cNvSpPr/>
      </dsp:nvSpPr>
      <dsp:spPr>
        <a:xfrm>
          <a:off x="1512594" y="266434"/>
          <a:ext cx="3260849" cy="4107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Комплект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«Отличная математика»</a:t>
          </a:r>
          <a:endParaRPr lang="ru-RU" sz="14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512594" y="266434"/>
        <a:ext cx="3260849" cy="410792"/>
      </dsp:txXfrm>
    </dsp:sp>
    <dsp:sp modelId="{4ED8D3E8-2769-4079-8338-535D02138A49}">
      <dsp:nvSpPr>
        <dsp:cNvPr id="0" name=""/>
        <dsp:cNvSpPr/>
      </dsp:nvSpPr>
      <dsp:spPr>
        <a:xfrm>
          <a:off x="1512594" y="737066"/>
          <a:ext cx="2567478" cy="23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512594" y="737066"/>
        <a:ext cx="2567478" cy="233407"/>
      </dsp:txXfrm>
    </dsp:sp>
    <dsp:sp modelId="{95F4D54A-5365-42B3-A5AF-508C66E344F8}">
      <dsp:nvSpPr>
        <dsp:cNvPr id="0" name=""/>
        <dsp:cNvSpPr/>
      </dsp:nvSpPr>
      <dsp:spPr>
        <a:xfrm>
          <a:off x="1867923" y="970473"/>
          <a:ext cx="600790" cy="47545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5028E-3E8D-4170-9D4B-217EE1193A41}">
      <dsp:nvSpPr>
        <dsp:cNvPr id="0" name=""/>
        <dsp:cNvSpPr/>
      </dsp:nvSpPr>
      <dsp:spPr>
        <a:xfrm>
          <a:off x="2228797" y="970473"/>
          <a:ext cx="600790" cy="47545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3117D-8B8A-471B-B55C-491E7DA4C570}">
      <dsp:nvSpPr>
        <dsp:cNvPr id="0" name=""/>
        <dsp:cNvSpPr/>
      </dsp:nvSpPr>
      <dsp:spPr>
        <a:xfrm>
          <a:off x="2589956" y="970473"/>
          <a:ext cx="600790" cy="47545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5F40A-BDA6-439A-9ECE-BC84FAA88849}">
      <dsp:nvSpPr>
        <dsp:cNvPr id="0" name=""/>
        <dsp:cNvSpPr/>
      </dsp:nvSpPr>
      <dsp:spPr>
        <a:xfrm>
          <a:off x="2950829" y="970473"/>
          <a:ext cx="600790" cy="47545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4A1F4-6DF8-46D6-AFF5-A39C17129B0B}">
      <dsp:nvSpPr>
        <dsp:cNvPr id="0" name=""/>
        <dsp:cNvSpPr/>
      </dsp:nvSpPr>
      <dsp:spPr>
        <a:xfrm>
          <a:off x="3311988" y="970473"/>
          <a:ext cx="600790" cy="47545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AE7E5-7519-4D15-AC5E-A0ED27C1935B}">
      <dsp:nvSpPr>
        <dsp:cNvPr id="0" name=""/>
        <dsp:cNvSpPr/>
      </dsp:nvSpPr>
      <dsp:spPr>
        <a:xfrm>
          <a:off x="3672861" y="970473"/>
          <a:ext cx="600790" cy="47545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6599C-E2A2-4DF7-A648-CC0A67A09656}">
      <dsp:nvSpPr>
        <dsp:cNvPr id="0" name=""/>
        <dsp:cNvSpPr/>
      </dsp:nvSpPr>
      <dsp:spPr>
        <a:xfrm>
          <a:off x="4034020" y="970473"/>
          <a:ext cx="600790" cy="47545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B0897-3803-48B3-A4CD-B8BD74B57E16}">
      <dsp:nvSpPr>
        <dsp:cNvPr id="0" name=""/>
        <dsp:cNvSpPr/>
      </dsp:nvSpPr>
      <dsp:spPr>
        <a:xfrm>
          <a:off x="1512594" y="986736"/>
          <a:ext cx="3311514" cy="4429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Комплект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«Грамотная речь»</a:t>
          </a:r>
          <a:endParaRPr lang="ru-RU" sz="14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512594" y="986736"/>
        <a:ext cx="3311514" cy="442933"/>
      </dsp:txXfrm>
    </dsp:sp>
    <dsp:sp modelId="{E2EA4644-2B66-4271-93D7-E22747DD8CC3}">
      <dsp:nvSpPr>
        <dsp:cNvPr id="0" name=""/>
        <dsp:cNvSpPr/>
      </dsp:nvSpPr>
      <dsp:spPr>
        <a:xfrm>
          <a:off x="1512594" y="1473438"/>
          <a:ext cx="2567478" cy="23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512594" y="1473438"/>
        <a:ext cx="2567478" cy="233407"/>
      </dsp:txXfrm>
    </dsp:sp>
    <dsp:sp modelId="{F74F4B87-0064-4D06-86FB-913893D6A15B}">
      <dsp:nvSpPr>
        <dsp:cNvPr id="0" name=""/>
        <dsp:cNvSpPr/>
      </dsp:nvSpPr>
      <dsp:spPr>
        <a:xfrm>
          <a:off x="1837493" y="1706845"/>
          <a:ext cx="600790" cy="47545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9F393-B39A-4E0F-BBAB-F5DAB568A4ED}">
      <dsp:nvSpPr>
        <dsp:cNvPr id="0" name=""/>
        <dsp:cNvSpPr/>
      </dsp:nvSpPr>
      <dsp:spPr>
        <a:xfrm>
          <a:off x="2198367" y="1706845"/>
          <a:ext cx="600790" cy="47545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2B345-807D-4A85-9B5D-5ACA1B398A1A}">
      <dsp:nvSpPr>
        <dsp:cNvPr id="0" name=""/>
        <dsp:cNvSpPr/>
      </dsp:nvSpPr>
      <dsp:spPr>
        <a:xfrm>
          <a:off x="2559526" y="1706845"/>
          <a:ext cx="600790" cy="47545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20E07-DC0F-48A6-9114-5E092DF00FA5}">
      <dsp:nvSpPr>
        <dsp:cNvPr id="0" name=""/>
        <dsp:cNvSpPr/>
      </dsp:nvSpPr>
      <dsp:spPr>
        <a:xfrm>
          <a:off x="2920399" y="1706845"/>
          <a:ext cx="600790" cy="47545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78F81-2EFD-4364-8289-B5F8E7EC1AD3}">
      <dsp:nvSpPr>
        <dsp:cNvPr id="0" name=""/>
        <dsp:cNvSpPr/>
      </dsp:nvSpPr>
      <dsp:spPr>
        <a:xfrm>
          <a:off x="3281558" y="1706845"/>
          <a:ext cx="600790" cy="47545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B19AB-1675-47DD-914B-75217A117208}">
      <dsp:nvSpPr>
        <dsp:cNvPr id="0" name=""/>
        <dsp:cNvSpPr/>
      </dsp:nvSpPr>
      <dsp:spPr>
        <a:xfrm>
          <a:off x="3642431" y="1706845"/>
          <a:ext cx="600790" cy="47545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A193D-8156-46FB-9E84-F0C13A057426}">
      <dsp:nvSpPr>
        <dsp:cNvPr id="0" name=""/>
        <dsp:cNvSpPr/>
      </dsp:nvSpPr>
      <dsp:spPr>
        <a:xfrm>
          <a:off x="4003590" y="1706845"/>
          <a:ext cx="600790" cy="47545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B347B-5C4B-4F4F-9654-3FE81588587A}">
      <dsp:nvSpPr>
        <dsp:cNvPr id="0" name=""/>
        <dsp:cNvSpPr/>
      </dsp:nvSpPr>
      <dsp:spPr>
        <a:xfrm>
          <a:off x="1512594" y="1728997"/>
          <a:ext cx="3250654" cy="4311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Комплект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«Прекрасное письмо»</a:t>
          </a:r>
          <a:endParaRPr lang="ru-RU" sz="14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512594" y="1728997"/>
        <a:ext cx="3250654" cy="431153"/>
      </dsp:txXfrm>
    </dsp:sp>
    <dsp:sp modelId="{F4D791D0-5CAA-4DC6-BFD6-B1E04CEBC69E}">
      <dsp:nvSpPr>
        <dsp:cNvPr id="0" name=""/>
        <dsp:cNvSpPr/>
      </dsp:nvSpPr>
      <dsp:spPr>
        <a:xfrm>
          <a:off x="1512594" y="2209809"/>
          <a:ext cx="2567478" cy="23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Тема недели / Тема ОД </a:t>
          </a:r>
          <a:endParaRPr lang="ru-RU" sz="1400" kern="1200" dirty="0"/>
        </a:p>
      </dsp:txBody>
      <dsp:txXfrm>
        <a:off x="1512594" y="2209809"/>
        <a:ext cx="2567478" cy="233407"/>
      </dsp:txXfrm>
    </dsp:sp>
    <dsp:sp modelId="{A32F6AB0-3124-4CEE-B1DC-0D97F1785EEC}">
      <dsp:nvSpPr>
        <dsp:cNvPr id="0" name=""/>
        <dsp:cNvSpPr/>
      </dsp:nvSpPr>
      <dsp:spPr>
        <a:xfrm>
          <a:off x="1512594" y="2443217"/>
          <a:ext cx="342330" cy="5705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9E18E-7DCE-4362-88AC-DAD718FA0665}">
      <dsp:nvSpPr>
        <dsp:cNvPr id="0" name=""/>
        <dsp:cNvSpPr/>
      </dsp:nvSpPr>
      <dsp:spPr>
        <a:xfrm>
          <a:off x="1874894" y="2443217"/>
          <a:ext cx="342330" cy="5705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80B09-838E-4CB7-AA83-53B2105B3CBB}">
      <dsp:nvSpPr>
        <dsp:cNvPr id="0" name=""/>
        <dsp:cNvSpPr/>
      </dsp:nvSpPr>
      <dsp:spPr>
        <a:xfrm>
          <a:off x="2237194" y="2443217"/>
          <a:ext cx="342330" cy="5705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87AAA-7B4B-413C-BD22-999EA68955F5}">
      <dsp:nvSpPr>
        <dsp:cNvPr id="0" name=""/>
        <dsp:cNvSpPr/>
      </dsp:nvSpPr>
      <dsp:spPr>
        <a:xfrm>
          <a:off x="2599494" y="2443217"/>
          <a:ext cx="342330" cy="5705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C71F0-AF3D-40DE-A048-E55A94C2EA40}">
      <dsp:nvSpPr>
        <dsp:cNvPr id="0" name=""/>
        <dsp:cNvSpPr/>
      </dsp:nvSpPr>
      <dsp:spPr>
        <a:xfrm>
          <a:off x="2961794" y="2443217"/>
          <a:ext cx="342330" cy="5705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3B55F-1927-4624-9405-EA3D89A58C63}">
      <dsp:nvSpPr>
        <dsp:cNvPr id="0" name=""/>
        <dsp:cNvSpPr/>
      </dsp:nvSpPr>
      <dsp:spPr>
        <a:xfrm>
          <a:off x="3324093" y="2443217"/>
          <a:ext cx="342330" cy="5705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CF883-30A8-45EF-AAA4-F6D4307AF1A7}">
      <dsp:nvSpPr>
        <dsp:cNvPr id="0" name=""/>
        <dsp:cNvSpPr/>
      </dsp:nvSpPr>
      <dsp:spPr>
        <a:xfrm>
          <a:off x="3686393" y="2443217"/>
          <a:ext cx="342330" cy="5705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F3027-B990-4E64-B5F1-5EFC4EDBFD8E}">
      <dsp:nvSpPr>
        <dsp:cNvPr id="0" name=""/>
        <dsp:cNvSpPr/>
      </dsp:nvSpPr>
      <dsp:spPr>
        <a:xfrm>
          <a:off x="1512594" y="2527777"/>
          <a:ext cx="3104569" cy="46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Комплект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«Примерное поведение»</a:t>
          </a:r>
          <a:endParaRPr lang="ru-RU" sz="14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512594" y="2527777"/>
        <a:ext cx="3104569" cy="469318"/>
      </dsp:txXfrm>
    </dsp:sp>
    <dsp:sp modelId="{8820A3EE-0110-4473-8CFB-50D9DB1C89F1}">
      <dsp:nvSpPr>
        <dsp:cNvPr id="0" name=""/>
        <dsp:cNvSpPr/>
      </dsp:nvSpPr>
      <dsp:spPr>
        <a:xfrm>
          <a:off x="1512594" y="2997096"/>
          <a:ext cx="342330" cy="5705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DD1F2-2AC2-4E7C-9BDB-85C1182A6C8F}">
      <dsp:nvSpPr>
        <dsp:cNvPr id="0" name=""/>
        <dsp:cNvSpPr/>
      </dsp:nvSpPr>
      <dsp:spPr>
        <a:xfrm>
          <a:off x="1874894" y="2997096"/>
          <a:ext cx="342330" cy="5705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E327A-781F-47C0-BBDB-196334A980B2}">
      <dsp:nvSpPr>
        <dsp:cNvPr id="0" name=""/>
        <dsp:cNvSpPr/>
      </dsp:nvSpPr>
      <dsp:spPr>
        <a:xfrm>
          <a:off x="2237194" y="2997096"/>
          <a:ext cx="342330" cy="5705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0B87B-46F3-49D3-AE95-5EADD56A33AC}">
      <dsp:nvSpPr>
        <dsp:cNvPr id="0" name=""/>
        <dsp:cNvSpPr/>
      </dsp:nvSpPr>
      <dsp:spPr>
        <a:xfrm>
          <a:off x="2599494" y="2997096"/>
          <a:ext cx="342330" cy="5705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AFE8E-AEDC-46E6-B71B-362725359032}">
      <dsp:nvSpPr>
        <dsp:cNvPr id="0" name=""/>
        <dsp:cNvSpPr/>
      </dsp:nvSpPr>
      <dsp:spPr>
        <a:xfrm>
          <a:off x="2961794" y="2997096"/>
          <a:ext cx="342330" cy="5705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17067-0900-405C-BE95-ADA7FBB94E32}">
      <dsp:nvSpPr>
        <dsp:cNvPr id="0" name=""/>
        <dsp:cNvSpPr/>
      </dsp:nvSpPr>
      <dsp:spPr>
        <a:xfrm>
          <a:off x="3324093" y="2997096"/>
          <a:ext cx="342330" cy="5705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459DF-F410-4873-95B0-6DDF4D49583D}">
      <dsp:nvSpPr>
        <dsp:cNvPr id="0" name=""/>
        <dsp:cNvSpPr/>
      </dsp:nvSpPr>
      <dsp:spPr>
        <a:xfrm>
          <a:off x="3686393" y="2997096"/>
          <a:ext cx="342330" cy="5705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31D76-8EFA-41D3-AC0B-709D7704D4AB}">
      <dsp:nvSpPr>
        <dsp:cNvPr id="0" name=""/>
        <dsp:cNvSpPr/>
      </dsp:nvSpPr>
      <dsp:spPr>
        <a:xfrm>
          <a:off x="0" y="79289"/>
          <a:ext cx="24568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804CF-38B7-46D4-9051-3CE9A0FDB057}">
      <dsp:nvSpPr>
        <dsp:cNvPr id="0" name=""/>
        <dsp:cNvSpPr/>
      </dsp:nvSpPr>
      <dsp:spPr>
        <a:xfrm>
          <a:off x="2399" y="50950"/>
          <a:ext cx="2454425" cy="836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Times New Roman" pitchFamily="18" charset="0"/>
          </a:endParaRPr>
        </a:p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ИНТЕЛЛЕКТУАЛЬНАЯ ГОТОВНОСТЬ</a:t>
          </a:r>
          <a:endParaRPr lang="ru-RU" sz="1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399" y="50950"/>
        <a:ext cx="2454425" cy="836037"/>
      </dsp:txXfrm>
    </dsp:sp>
    <dsp:sp modelId="{1E637F1A-3B73-427B-8E5D-1D7EFC062C73}">
      <dsp:nvSpPr>
        <dsp:cNvPr id="0" name=""/>
        <dsp:cNvSpPr/>
      </dsp:nvSpPr>
      <dsp:spPr>
        <a:xfrm>
          <a:off x="0" y="836472"/>
          <a:ext cx="24568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EF0A0-2BAF-4B11-9396-B5F863B1715C}">
      <dsp:nvSpPr>
        <dsp:cNvPr id="0" name=""/>
        <dsp:cNvSpPr/>
      </dsp:nvSpPr>
      <dsp:spPr>
        <a:xfrm>
          <a:off x="0" y="836906"/>
          <a:ext cx="2456825" cy="64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ПСИХОЛОГИЧЕСКАЯ ГОТОВНОСТЬ</a:t>
          </a:r>
          <a:endParaRPr lang="ru-RU" sz="1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836906"/>
        <a:ext cx="2456825" cy="6470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31D76-8EFA-41D3-AC0B-709D7704D4AB}">
      <dsp:nvSpPr>
        <dsp:cNvPr id="0" name=""/>
        <dsp:cNvSpPr/>
      </dsp:nvSpPr>
      <dsp:spPr>
        <a:xfrm>
          <a:off x="0" y="431"/>
          <a:ext cx="21445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804CF-38B7-46D4-9051-3CE9A0FDB057}">
      <dsp:nvSpPr>
        <dsp:cNvPr id="0" name=""/>
        <dsp:cNvSpPr/>
      </dsp:nvSpPr>
      <dsp:spPr>
        <a:xfrm>
          <a:off x="0" y="431"/>
          <a:ext cx="2142497" cy="830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Познавательно-исследовательская деятельность (ФЭМП)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431"/>
        <a:ext cx="2142497" cy="830838"/>
      </dsp:txXfrm>
    </dsp:sp>
    <dsp:sp modelId="{1E637F1A-3B73-427B-8E5D-1D7EFC062C73}">
      <dsp:nvSpPr>
        <dsp:cNvPr id="0" name=""/>
        <dsp:cNvSpPr/>
      </dsp:nvSpPr>
      <dsp:spPr>
        <a:xfrm>
          <a:off x="0" y="831270"/>
          <a:ext cx="21445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EF0A0-2BAF-4B11-9396-B5F863B1715C}">
      <dsp:nvSpPr>
        <dsp:cNvPr id="0" name=""/>
        <dsp:cNvSpPr/>
      </dsp:nvSpPr>
      <dsp:spPr>
        <a:xfrm>
          <a:off x="0" y="822795"/>
          <a:ext cx="2144592" cy="643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Речевая деятельность (Развитие речи, обучение грамоте)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822795"/>
        <a:ext cx="2144592" cy="6430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31D76-8EFA-41D3-AC0B-709D7704D4AB}">
      <dsp:nvSpPr>
        <dsp:cNvPr id="0" name=""/>
        <dsp:cNvSpPr/>
      </dsp:nvSpPr>
      <dsp:spPr>
        <a:xfrm>
          <a:off x="0" y="434"/>
          <a:ext cx="19546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804CF-38B7-46D4-9051-3CE9A0FDB057}">
      <dsp:nvSpPr>
        <dsp:cNvPr id="0" name=""/>
        <dsp:cNvSpPr/>
      </dsp:nvSpPr>
      <dsp:spPr>
        <a:xfrm>
          <a:off x="0" y="434"/>
          <a:ext cx="1952775" cy="836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Игровая деятельность в форме физминуток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434"/>
        <a:ext cx="1952775" cy="836037"/>
      </dsp:txXfrm>
    </dsp:sp>
    <dsp:sp modelId="{1E637F1A-3B73-427B-8E5D-1D7EFC062C73}">
      <dsp:nvSpPr>
        <dsp:cNvPr id="0" name=""/>
        <dsp:cNvSpPr/>
      </dsp:nvSpPr>
      <dsp:spPr>
        <a:xfrm>
          <a:off x="0" y="836472"/>
          <a:ext cx="19546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EF0A0-2BAF-4B11-9396-B5F863B1715C}">
      <dsp:nvSpPr>
        <dsp:cNvPr id="0" name=""/>
        <dsp:cNvSpPr/>
      </dsp:nvSpPr>
      <dsp:spPr>
        <a:xfrm>
          <a:off x="0" y="827944"/>
          <a:ext cx="1954684" cy="64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827944"/>
        <a:ext cx="1954684" cy="647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84DCB-35F6-47E6-B046-8A3124B410E3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57585-BC28-4EE9-BFFB-B3656F739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4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4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DC9FC-826B-4658-9364-527249E57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717065"/>
            <a:ext cx="5848350" cy="1525411"/>
          </a:xfrm>
        </p:spPr>
        <p:txBody>
          <a:bodyPr anchor="b"/>
          <a:lstStyle>
            <a:lvl1pPr algn="ctr">
              <a:defRPr sz="38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8C20E0-59C5-4081-96BD-F3EE3865D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725" y="2301302"/>
            <a:ext cx="5848350" cy="1057848"/>
          </a:xfrm>
        </p:spPr>
        <p:txBody>
          <a:bodyPr/>
          <a:lstStyle>
            <a:lvl1pPr marL="0" indent="0" algn="ctr">
              <a:buNone/>
              <a:defRPr sz="1533"/>
            </a:lvl1pPr>
            <a:lvl2pPr marL="292105" indent="0" algn="ctr">
              <a:buNone/>
              <a:defRPr sz="1278"/>
            </a:lvl2pPr>
            <a:lvl3pPr marL="584210" indent="0" algn="ctr">
              <a:buNone/>
              <a:defRPr sz="1150"/>
            </a:lvl3pPr>
            <a:lvl4pPr marL="876315" indent="0" algn="ctr">
              <a:buNone/>
              <a:defRPr sz="1022"/>
            </a:lvl4pPr>
            <a:lvl5pPr marL="1168420" indent="0" algn="ctr">
              <a:buNone/>
              <a:defRPr sz="1022"/>
            </a:lvl5pPr>
            <a:lvl6pPr marL="1460525" indent="0" algn="ctr">
              <a:buNone/>
              <a:defRPr sz="1022"/>
            </a:lvl6pPr>
            <a:lvl7pPr marL="1752630" indent="0" algn="ctr">
              <a:buNone/>
              <a:defRPr sz="1022"/>
            </a:lvl7pPr>
            <a:lvl8pPr marL="2044736" indent="0" algn="ctr">
              <a:buNone/>
              <a:defRPr sz="1022"/>
            </a:lvl8pPr>
            <a:lvl9pPr marL="2336841" indent="0" algn="ctr">
              <a:buNone/>
              <a:defRPr sz="102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CC646-FC0B-4822-AC8A-696A2E17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E200A3-9893-41BC-A0E9-C37DF400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D05D24-0F12-4D53-BF94-20898B64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9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A644-2EA6-4F08-B86C-ADA5BBA9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B7856E-1096-4F4F-A823-8700C6645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DCF877-A5BA-4414-81F6-3873D86B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27A82E-A5F4-4B5C-9E26-65C4FCA0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5F6CC-EB98-4D17-972A-D274FD13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3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577D2F-1923-4C05-821E-525E12F71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80300" y="233274"/>
            <a:ext cx="1681401" cy="371311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B98E17-FF5B-4721-85A3-AF3B6F867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6099" y="233274"/>
            <a:ext cx="4946729" cy="371311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EEA7CD-CB64-4D91-90E8-E60A848D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DA46D-D785-45CB-93D3-E245E37E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D4121-DD58-4F45-AB76-12A1DE12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5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B7668-D79A-4573-8FF7-03B906C6F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717065"/>
            <a:ext cx="5848350" cy="1525411"/>
          </a:xfrm>
        </p:spPr>
        <p:txBody>
          <a:bodyPr anchor="b"/>
          <a:lstStyle>
            <a:lvl1pPr algn="ctr">
              <a:defRPr sz="38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3375DB-0281-4DEB-A48F-E95413A72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725" y="2301302"/>
            <a:ext cx="5848350" cy="1057848"/>
          </a:xfrm>
        </p:spPr>
        <p:txBody>
          <a:bodyPr/>
          <a:lstStyle>
            <a:lvl1pPr marL="0" indent="0" algn="ctr">
              <a:buNone/>
              <a:defRPr sz="1533"/>
            </a:lvl1pPr>
            <a:lvl2pPr marL="292105" indent="0" algn="ctr">
              <a:buNone/>
              <a:defRPr sz="1278"/>
            </a:lvl2pPr>
            <a:lvl3pPr marL="584210" indent="0" algn="ctr">
              <a:buNone/>
              <a:defRPr sz="1150"/>
            </a:lvl3pPr>
            <a:lvl4pPr marL="876315" indent="0" algn="ctr">
              <a:buNone/>
              <a:defRPr sz="1022"/>
            </a:lvl4pPr>
            <a:lvl5pPr marL="1168420" indent="0" algn="ctr">
              <a:buNone/>
              <a:defRPr sz="1022"/>
            </a:lvl5pPr>
            <a:lvl6pPr marL="1460525" indent="0" algn="ctr">
              <a:buNone/>
              <a:defRPr sz="1022"/>
            </a:lvl6pPr>
            <a:lvl7pPr marL="1752630" indent="0" algn="ctr">
              <a:buNone/>
              <a:defRPr sz="1022"/>
            </a:lvl7pPr>
            <a:lvl8pPr marL="2044736" indent="0" algn="ctr">
              <a:buNone/>
              <a:defRPr sz="1022"/>
            </a:lvl8pPr>
            <a:lvl9pPr marL="2336841" indent="0" algn="ctr">
              <a:buNone/>
              <a:defRPr sz="102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6CE7B-52BA-4301-88F4-0C172D0BE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FF9372-C126-4C50-957D-352948E7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F5A669-3FB6-4668-BA9D-E426ADE7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76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55AC1-EAEE-4BDD-BCB1-B8CB3937A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5F4433-D0AA-471E-B833-CF649DD5C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1423D6-E7BA-4775-A8A9-DF5EA30E4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0EA0B9-FFC3-4F63-BB37-5F212DEB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9594E3-41AF-457C-9C9F-B8EE7837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47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8149F-7AAB-4A2C-BEBE-4AEB2F9C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37" y="1092333"/>
            <a:ext cx="6725603" cy="1822582"/>
          </a:xfrm>
        </p:spPr>
        <p:txBody>
          <a:bodyPr anchor="b"/>
          <a:lstStyle>
            <a:lvl1pPr>
              <a:defRPr sz="38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E3162C-E56D-47B3-A33C-E4013DCBA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037" y="2932157"/>
            <a:ext cx="6725603" cy="958453"/>
          </a:xfrm>
        </p:spPr>
        <p:txBody>
          <a:bodyPr/>
          <a:lstStyle>
            <a:lvl1pPr marL="0" indent="0">
              <a:buNone/>
              <a:defRPr sz="1533">
                <a:solidFill>
                  <a:schemeClr val="tx1">
                    <a:tint val="75000"/>
                  </a:schemeClr>
                </a:solidFill>
              </a:defRPr>
            </a:lvl1pPr>
            <a:lvl2pPr marL="292105" indent="0">
              <a:buNone/>
              <a:defRPr sz="1278">
                <a:solidFill>
                  <a:schemeClr val="tx1">
                    <a:tint val="75000"/>
                  </a:schemeClr>
                </a:solidFill>
              </a:defRPr>
            </a:lvl2pPr>
            <a:lvl3pPr marL="584210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3pPr>
            <a:lvl4pPr marL="876315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4pPr>
            <a:lvl5pPr marL="1168420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5pPr>
            <a:lvl6pPr marL="1460525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6pPr>
            <a:lvl7pPr marL="1752630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7pPr>
            <a:lvl8pPr marL="2044736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8pPr>
            <a:lvl9pPr marL="2336841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8BC621-66B1-422E-8956-781DB120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1184B4-8AD2-4B77-873C-5DFD8D338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A56040-9447-440A-9194-CF7EC4F8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43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0BC73-B849-4F90-A0FB-02EA32A1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32062-C288-4043-8E2B-36211DEE3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99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D5C385-F792-4F72-9955-F6788B1A8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7636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B761B5-42E9-4AA9-A4CA-1CC26609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5B7352-5E84-42FB-9F45-321A30B77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70241-C219-446B-8DA1-E9B58EEA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53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BF17D-E9AA-460C-ACB7-B97B34E2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4" y="233275"/>
            <a:ext cx="6725603" cy="846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7F4B8F-BC8C-4F4C-AC34-FF15E37A2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115" y="1074076"/>
            <a:ext cx="3298835" cy="526388"/>
          </a:xfrm>
        </p:spPr>
        <p:txBody>
          <a:bodyPr anchor="b"/>
          <a:lstStyle>
            <a:lvl1pPr marL="0" indent="0">
              <a:buNone/>
              <a:defRPr sz="1533" b="1"/>
            </a:lvl1pPr>
            <a:lvl2pPr marL="292105" indent="0">
              <a:buNone/>
              <a:defRPr sz="1278" b="1"/>
            </a:lvl2pPr>
            <a:lvl3pPr marL="584210" indent="0">
              <a:buNone/>
              <a:defRPr sz="1150" b="1"/>
            </a:lvl3pPr>
            <a:lvl4pPr marL="876315" indent="0">
              <a:buNone/>
              <a:defRPr sz="1022" b="1"/>
            </a:lvl4pPr>
            <a:lvl5pPr marL="1168420" indent="0">
              <a:buNone/>
              <a:defRPr sz="1022" b="1"/>
            </a:lvl5pPr>
            <a:lvl6pPr marL="1460525" indent="0">
              <a:buNone/>
              <a:defRPr sz="1022" b="1"/>
            </a:lvl6pPr>
            <a:lvl7pPr marL="1752630" indent="0">
              <a:buNone/>
              <a:defRPr sz="1022" b="1"/>
            </a:lvl7pPr>
            <a:lvl8pPr marL="2044736" indent="0">
              <a:buNone/>
              <a:defRPr sz="1022" b="1"/>
            </a:lvl8pPr>
            <a:lvl9pPr marL="2336841" indent="0">
              <a:buNone/>
              <a:defRPr sz="10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0C7585-8FC1-46BF-8B32-8CB826EFF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115" y="1600465"/>
            <a:ext cx="3298835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8479E1-96F3-42B6-B34F-6D1839CF4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47636" y="1074076"/>
            <a:ext cx="3315081" cy="526388"/>
          </a:xfrm>
        </p:spPr>
        <p:txBody>
          <a:bodyPr anchor="b"/>
          <a:lstStyle>
            <a:lvl1pPr marL="0" indent="0">
              <a:buNone/>
              <a:defRPr sz="1533" b="1"/>
            </a:lvl1pPr>
            <a:lvl2pPr marL="292105" indent="0">
              <a:buNone/>
              <a:defRPr sz="1278" b="1"/>
            </a:lvl2pPr>
            <a:lvl3pPr marL="584210" indent="0">
              <a:buNone/>
              <a:defRPr sz="1150" b="1"/>
            </a:lvl3pPr>
            <a:lvl4pPr marL="876315" indent="0">
              <a:buNone/>
              <a:defRPr sz="1022" b="1"/>
            </a:lvl4pPr>
            <a:lvl5pPr marL="1168420" indent="0">
              <a:buNone/>
              <a:defRPr sz="1022" b="1"/>
            </a:lvl5pPr>
            <a:lvl6pPr marL="1460525" indent="0">
              <a:buNone/>
              <a:defRPr sz="1022" b="1"/>
            </a:lvl6pPr>
            <a:lvl7pPr marL="1752630" indent="0">
              <a:buNone/>
              <a:defRPr sz="1022" b="1"/>
            </a:lvl7pPr>
            <a:lvl8pPr marL="2044736" indent="0">
              <a:buNone/>
              <a:defRPr sz="1022" b="1"/>
            </a:lvl8pPr>
            <a:lvl9pPr marL="2336841" indent="0">
              <a:buNone/>
              <a:defRPr sz="10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288382-BCD4-4F3F-B45E-BC85C4F78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47636" y="1600465"/>
            <a:ext cx="3315081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2DCF1C-62CD-4DCD-A784-B71F4A1B0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8A8501-8F2B-496F-A8E5-E2214B63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93137E-EEC4-4928-B957-EF96A8F3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5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23AC0-3343-45CE-B908-8819B9C5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FB39EB-07E0-403F-B30F-BA2C4BA6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4EB5CB-CD10-442C-8F89-ED9CA088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BCAFD7-D498-4914-9039-784B8C4AA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08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8C2BF0-B5C5-4801-A0D5-C3BDE3FCE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81C890-9BD1-4897-8292-510A050CA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D1FCA3-E951-4638-A2DB-13541098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3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D1E9E-57B6-447B-8710-BECDA9E0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5" y="292100"/>
            <a:ext cx="2514993" cy="1022350"/>
          </a:xfrm>
        </p:spPr>
        <p:txBody>
          <a:bodyPr anchor="b"/>
          <a:lstStyle>
            <a:lvl1pPr>
              <a:defRPr sz="20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2D89A3-A18B-46F9-BCE5-9B780082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81" y="630855"/>
            <a:ext cx="3947636" cy="3113705"/>
          </a:xfrm>
        </p:spPr>
        <p:txBody>
          <a:bodyPr/>
          <a:lstStyle>
            <a:lvl1pPr>
              <a:defRPr sz="2044"/>
            </a:lvl1pPr>
            <a:lvl2pPr>
              <a:defRPr sz="1789"/>
            </a:lvl2pPr>
            <a:lvl3pPr>
              <a:defRPr sz="1533"/>
            </a:lvl3pPr>
            <a:lvl4pPr>
              <a:defRPr sz="1278"/>
            </a:lvl4pPr>
            <a:lvl5pPr>
              <a:defRPr sz="1278"/>
            </a:lvl5pPr>
            <a:lvl6pPr>
              <a:defRPr sz="1278"/>
            </a:lvl6pPr>
            <a:lvl7pPr>
              <a:defRPr sz="1278"/>
            </a:lvl7pPr>
            <a:lvl8pPr>
              <a:defRPr sz="1278"/>
            </a:lvl8pPr>
            <a:lvl9pPr>
              <a:defRPr sz="127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4348E6-5F9A-4451-BDC2-29C14D8C1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5" y="1314450"/>
            <a:ext cx="2514993" cy="2435181"/>
          </a:xfrm>
        </p:spPr>
        <p:txBody>
          <a:bodyPr/>
          <a:lstStyle>
            <a:lvl1pPr marL="0" indent="0">
              <a:buNone/>
              <a:defRPr sz="1022"/>
            </a:lvl1pPr>
            <a:lvl2pPr marL="292105" indent="0">
              <a:buNone/>
              <a:defRPr sz="894"/>
            </a:lvl2pPr>
            <a:lvl3pPr marL="584210" indent="0">
              <a:buNone/>
              <a:defRPr sz="767"/>
            </a:lvl3pPr>
            <a:lvl4pPr marL="876315" indent="0">
              <a:buNone/>
              <a:defRPr sz="639"/>
            </a:lvl4pPr>
            <a:lvl5pPr marL="1168420" indent="0">
              <a:buNone/>
              <a:defRPr sz="639"/>
            </a:lvl5pPr>
            <a:lvl6pPr marL="1460525" indent="0">
              <a:buNone/>
              <a:defRPr sz="639"/>
            </a:lvl6pPr>
            <a:lvl7pPr marL="1752630" indent="0">
              <a:buNone/>
              <a:defRPr sz="639"/>
            </a:lvl7pPr>
            <a:lvl8pPr marL="2044736" indent="0">
              <a:buNone/>
              <a:defRPr sz="639"/>
            </a:lvl8pPr>
            <a:lvl9pPr marL="2336841" indent="0">
              <a:buNone/>
              <a:defRPr sz="6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3B4F68-B545-4720-90C1-FEEBC1DD3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3DAC47-52F1-43E3-808B-C4633EEA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B31D34-223B-49CB-96E9-181659A5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7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8A405-2B76-448B-8BAF-D3237C6A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3C8976-FD92-4E23-930B-F5CB94DB4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3604A-8975-48F3-8DDA-341E074C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33AED-85A5-4933-9BCE-DEEDD29D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87A7D2-33F8-4F03-B7A1-AEF5618D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42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D2390-5BFA-44DE-98DE-F59B6843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5" y="292100"/>
            <a:ext cx="2514993" cy="1022350"/>
          </a:xfrm>
        </p:spPr>
        <p:txBody>
          <a:bodyPr anchor="b"/>
          <a:lstStyle>
            <a:lvl1pPr>
              <a:defRPr sz="20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4C4C04-E923-4C47-9F32-74C8E5AF5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15081" y="630855"/>
            <a:ext cx="3947636" cy="3113705"/>
          </a:xfrm>
        </p:spPr>
        <p:txBody>
          <a:bodyPr/>
          <a:lstStyle>
            <a:lvl1pPr marL="0" indent="0">
              <a:buNone/>
              <a:defRPr sz="2044"/>
            </a:lvl1pPr>
            <a:lvl2pPr marL="292105" indent="0">
              <a:buNone/>
              <a:defRPr sz="1789"/>
            </a:lvl2pPr>
            <a:lvl3pPr marL="584210" indent="0">
              <a:buNone/>
              <a:defRPr sz="1533"/>
            </a:lvl3pPr>
            <a:lvl4pPr marL="876315" indent="0">
              <a:buNone/>
              <a:defRPr sz="1278"/>
            </a:lvl4pPr>
            <a:lvl5pPr marL="1168420" indent="0">
              <a:buNone/>
              <a:defRPr sz="1278"/>
            </a:lvl5pPr>
            <a:lvl6pPr marL="1460525" indent="0">
              <a:buNone/>
              <a:defRPr sz="1278"/>
            </a:lvl6pPr>
            <a:lvl7pPr marL="1752630" indent="0">
              <a:buNone/>
              <a:defRPr sz="1278"/>
            </a:lvl7pPr>
            <a:lvl8pPr marL="2044736" indent="0">
              <a:buNone/>
              <a:defRPr sz="1278"/>
            </a:lvl8pPr>
            <a:lvl9pPr marL="2336841" indent="0">
              <a:buNone/>
              <a:defRPr sz="1278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85E094-4233-4A38-A254-10578FD36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5" y="1314450"/>
            <a:ext cx="2514993" cy="2435181"/>
          </a:xfrm>
        </p:spPr>
        <p:txBody>
          <a:bodyPr/>
          <a:lstStyle>
            <a:lvl1pPr marL="0" indent="0">
              <a:buNone/>
              <a:defRPr sz="1022"/>
            </a:lvl1pPr>
            <a:lvl2pPr marL="292105" indent="0">
              <a:buNone/>
              <a:defRPr sz="894"/>
            </a:lvl2pPr>
            <a:lvl3pPr marL="584210" indent="0">
              <a:buNone/>
              <a:defRPr sz="767"/>
            </a:lvl3pPr>
            <a:lvl4pPr marL="876315" indent="0">
              <a:buNone/>
              <a:defRPr sz="639"/>
            </a:lvl4pPr>
            <a:lvl5pPr marL="1168420" indent="0">
              <a:buNone/>
              <a:defRPr sz="639"/>
            </a:lvl5pPr>
            <a:lvl6pPr marL="1460525" indent="0">
              <a:buNone/>
              <a:defRPr sz="639"/>
            </a:lvl6pPr>
            <a:lvl7pPr marL="1752630" indent="0">
              <a:buNone/>
              <a:defRPr sz="639"/>
            </a:lvl7pPr>
            <a:lvl8pPr marL="2044736" indent="0">
              <a:buNone/>
              <a:defRPr sz="639"/>
            </a:lvl8pPr>
            <a:lvl9pPr marL="2336841" indent="0">
              <a:buNone/>
              <a:defRPr sz="6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BC356-5E61-4DEF-9D6D-D85D72EC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E3BF52-1889-4079-8653-0F0CB342C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BB1616-11B6-49C7-8C09-EADAEBE2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10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FCB0-98C0-4DA2-88C9-A7E2CA8B7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E582EE-3C85-4F46-BE7A-974295743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DB1496-09F2-4498-949B-2507E408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E334B6-78D5-487A-BC10-27B2AD89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A4154-5E9C-42F3-805C-6C5934387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80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07A973-2DEB-490E-8F54-E99F8B84B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80300" y="233274"/>
            <a:ext cx="1681401" cy="371311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5F984E-2A22-4318-8900-01057206C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6099" y="233274"/>
            <a:ext cx="4946729" cy="371311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093D34-3F74-441E-86AE-9E95EE4DD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AF402-31E0-420C-9453-FCE55573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58833F-D02F-4A41-ACE3-4A3A4E7A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D63DB-E595-425D-95E0-8E38E9F4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37" y="1092333"/>
            <a:ext cx="6725603" cy="1822582"/>
          </a:xfrm>
        </p:spPr>
        <p:txBody>
          <a:bodyPr anchor="b"/>
          <a:lstStyle>
            <a:lvl1pPr>
              <a:defRPr sz="38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4B346-6C3D-4FC9-BBD4-E8E42C9B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037" y="2932157"/>
            <a:ext cx="6725603" cy="958453"/>
          </a:xfrm>
        </p:spPr>
        <p:txBody>
          <a:bodyPr/>
          <a:lstStyle>
            <a:lvl1pPr marL="0" indent="0">
              <a:buNone/>
              <a:defRPr sz="1533">
                <a:solidFill>
                  <a:schemeClr val="tx1">
                    <a:tint val="75000"/>
                  </a:schemeClr>
                </a:solidFill>
              </a:defRPr>
            </a:lvl1pPr>
            <a:lvl2pPr marL="292105" indent="0">
              <a:buNone/>
              <a:defRPr sz="1278">
                <a:solidFill>
                  <a:schemeClr val="tx1">
                    <a:tint val="75000"/>
                  </a:schemeClr>
                </a:solidFill>
              </a:defRPr>
            </a:lvl2pPr>
            <a:lvl3pPr marL="584210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3pPr>
            <a:lvl4pPr marL="876315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4pPr>
            <a:lvl5pPr marL="1168420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5pPr>
            <a:lvl6pPr marL="1460525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6pPr>
            <a:lvl7pPr marL="1752630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7pPr>
            <a:lvl8pPr marL="2044736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8pPr>
            <a:lvl9pPr marL="2336841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300E92-DDA0-433E-8E64-D971C0C8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C512B2-0455-4F01-9CE3-CE5795F0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828A3B-0DE1-43BC-9AA8-843D86A5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4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71EF2-4808-46EA-A1AC-10AD5D883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EE7DA-2CF6-4A74-AF3C-002A33F95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99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3564B1-380C-4B96-A8EC-31F0EDAA3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7636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2583CF-38FC-4F2E-BFD0-03C88C13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2F8F1E-0C98-4E0C-9FFA-39E65135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204550-B69A-4B67-9139-D8E79541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8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0A0BA-0CA3-4A5D-839D-A717E687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4" y="233275"/>
            <a:ext cx="6725603" cy="846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93A3CB-DBA1-4AEF-BADB-F5AA85C22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115" y="1074076"/>
            <a:ext cx="3298835" cy="526388"/>
          </a:xfrm>
        </p:spPr>
        <p:txBody>
          <a:bodyPr anchor="b"/>
          <a:lstStyle>
            <a:lvl1pPr marL="0" indent="0">
              <a:buNone/>
              <a:defRPr sz="1533" b="1"/>
            </a:lvl1pPr>
            <a:lvl2pPr marL="292105" indent="0">
              <a:buNone/>
              <a:defRPr sz="1278" b="1"/>
            </a:lvl2pPr>
            <a:lvl3pPr marL="584210" indent="0">
              <a:buNone/>
              <a:defRPr sz="1150" b="1"/>
            </a:lvl3pPr>
            <a:lvl4pPr marL="876315" indent="0">
              <a:buNone/>
              <a:defRPr sz="1022" b="1"/>
            </a:lvl4pPr>
            <a:lvl5pPr marL="1168420" indent="0">
              <a:buNone/>
              <a:defRPr sz="1022" b="1"/>
            </a:lvl5pPr>
            <a:lvl6pPr marL="1460525" indent="0">
              <a:buNone/>
              <a:defRPr sz="1022" b="1"/>
            </a:lvl6pPr>
            <a:lvl7pPr marL="1752630" indent="0">
              <a:buNone/>
              <a:defRPr sz="1022" b="1"/>
            </a:lvl7pPr>
            <a:lvl8pPr marL="2044736" indent="0">
              <a:buNone/>
              <a:defRPr sz="1022" b="1"/>
            </a:lvl8pPr>
            <a:lvl9pPr marL="2336841" indent="0">
              <a:buNone/>
              <a:defRPr sz="10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5B906E-F5D5-4B1E-9E81-27D4C80A4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115" y="1600465"/>
            <a:ext cx="3298835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BE29B6-25CA-41AD-8C78-34221D0BD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47636" y="1074076"/>
            <a:ext cx="3315081" cy="526388"/>
          </a:xfrm>
        </p:spPr>
        <p:txBody>
          <a:bodyPr anchor="b"/>
          <a:lstStyle>
            <a:lvl1pPr marL="0" indent="0">
              <a:buNone/>
              <a:defRPr sz="1533" b="1"/>
            </a:lvl1pPr>
            <a:lvl2pPr marL="292105" indent="0">
              <a:buNone/>
              <a:defRPr sz="1278" b="1"/>
            </a:lvl2pPr>
            <a:lvl3pPr marL="584210" indent="0">
              <a:buNone/>
              <a:defRPr sz="1150" b="1"/>
            </a:lvl3pPr>
            <a:lvl4pPr marL="876315" indent="0">
              <a:buNone/>
              <a:defRPr sz="1022" b="1"/>
            </a:lvl4pPr>
            <a:lvl5pPr marL="1168420" indent="0">
              <a:buNone/>
              <a:defRPr sz="1022" b="1"/>
            </a:lvl5pPr>
            <a:lvl6pPr marL="1460525" indent="0">
              <a:buNone/>
              <a:defRPr sz="1022" b="1"/>
            </a:lvl6pPr>
            <a:lvl7pPr marL="1752630" indent="0">
              <a:buNone/>
              <a:defRPr sz="1022" b="1"/>
            </a:lvl7pPr>
            <a:lvl8pPr marL="2044736" indent="0">
              <a:buNone/>
              <a:defRPr sz="1022" b="1"/>
            </a:lvl8pPr>
            <a:lvl9pPr marL="2336841" indent="0">
              <a:buNone/>
              <a:defRPr sz="10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3DDAC8-243A-4836-AB23-ADB639836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47636" y="1600465"/>
            <a:ext cx="3315081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4DD196-4250-4E01-B351-920AC488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115795-F801-4CF5-B856-D02905D1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CBB026-8B1E-4044-9194-F51BD8D7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1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1FAA0-F493-4999-A6D1-7F742D1D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60F2B1-CE0F-45C0-B2F5-C13B892B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E83EAF-92A1-4A2A-B108-6E8F29C8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A15C73-C440-4F14-8DB3-C00F9A14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0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89E312-64F7-47CE-991C-772B70EA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6C050D-4AF0-4F9C-AEAD-8C7A86956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46330F-77C5-4A45-B8BE-F0235342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12A04-AD20-45AD-ACC2-84DD5F08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5" y="292100"/>
            <a:ext cx="2514993" cy="1022350"/>
          </a:xfrm>
        </p:spPr>
        <p:txBody>
          <a:bodyPr anchor="b"/>
          <a:lstStyle>
            <a:lvl1pPr>
              <a:defRPr sz="20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821D0A-6994-4567-BA0F-DCBFA3C2C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81" y="630855"/>
            <a:ext cx="3947636" cy="3113705"/>
          </a:xfrm>
        </p:spPr>
        <p:txBody>
          <a:bodyPr/>
          <a:lstStyle>
            <a:lvl1pPr>
              <a:defRPr sz="2044"/>
            </a:lvl1pPr>
            <a:lvl2pPr>
              <a:defRPr sz="1789"/>
            </a:lvl2pPr>
            <a:lvl3pPr>
              <a:defRPr sz="1533"/>
            </a:lvl3pPr>
            <a:lvl4pPr>
              <a:defRPr sz="1278"/>
            </a:lvl4pPr>
            <a:lvl5pPr>
              <a:defRPr sz="1278"/>
            </a:lvl5pPr>
            <a:lvl6pPr>
              <a:defRPr sz="1278"/>
            </a:lvl6pPr>
            <a:lvl7pPr>
              <a:defRPr sz="1278"/>
            </a:lvl7pPr>
            <a:lvl8pPr>
              <a:defRPr sz="1278"/>
            </a:lvl8pPr>
            <a:lvl9pPr>
              <a:defRPr sz="127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AC3A18-20CA-4CF1-8E25-63FE79CD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5" y="1314450"/>
            <a:ext cx="2514993" cy="2435181"/>
          </a:xfrm>
        </p:spPr>
        <p:txBody>
          <a:bodyPr/>
          <a:lstStyle>
            <a:lvl1pPr marL="0" indent="0">
              <a:buNone/>
              <a:defRPr sz="1022"/>
            </a:lvl1pPr>
            <a:lvl2pPr marL="292105" indent="0">
              <a:buNone/>
              <a:defRPr sz="894"/>
            </a:lvl2pPr>
            <a:lvl3pPr marL="584210" indent="0">
              <a:buNone/>
              <a:defRPr sz="767"/>
            </a:lvl3pPr>
            <a:lvl4pPr marL="876315" indent="0">
              <a:buNone/>
              <a:defRPr sz="639"/>
            </a:lvl4pPr>
            <a:lvl5pPr marL="1168420" indent="0">
              <a:buNone/>
              <a:defRPr sz="639"/>
            </a:lvl5pPr>
            <a:lvl6pPr marL="1460525" indent="0">
              <a:buNone/>
              <a:defRPr sz="639"/>
            </a:lvl6pPr>
            <a:lvl7pPr marL="1752630" indent="0">
              <a:buNone/>
              <a:defRPr sz="639"/>
            </a:lvl7pPr>
            <a:lvl8pPr marL="2044736" indent="0">
              <a:buNone/>
              <a:defRPr sz="639"/>
            </a:lvl8pPr>
            <a:lvl9pPr marL="2336841" indent="0">
              <a:buNone/>
              <a:defRPr sz="6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2AF3A6-8108-469E-8D04-44CB4A4A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BB8655-D0E2-4516-8DAE-7A97A226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106BBB-427F-4EE5-9835-793DEE0F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8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D1B1B-559D-43B0-A888-0F638FF4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5" y="292100"/>
            <a:ext cx="2514993" cy="1022350"/>
          </a:xfrm>
        </p:spPr>
        <p:txBody>
          <a:bodyPr anchor="b"/>
          <a:lstStyle>
            <a:lvl1pPr>
              <a:defRPr sz="20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00C0EF-3ECE-4393-80B2-EF9217BF0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15081" y="630855"/>
            <a:ext cx="3947636" cy="3113705"/>
          </a:xfrm>
        </p:spPr>
        <p:txBody>
          <a:bodyPr/>
          <a:lstStyle>
            <a:lvl1pPr marL="0" indent="0">
              <a:buNone/>
              <a:defRPr sz="2044"/>
            </a:lvl1pPr>
            <a:lvl2pPr marL="292105" indent="0">
              <a:buNone/>
              <a:defRPr sz="1789"/>
            </a:lvl2pPr>
            <a:lvl3pPr marL="584210" indent="0">
              <a:buNone/>
              <a:defRPr sz="1533"/>
            </a:lvl3pPr>
            <a:lvl4pPr marL="876315" indent="0">
              <a:buNone/>
              <a:defRPr sz="1278"/>
            </a:lvl4pPr>
            <a:lvl5pPr marL="1168420" indent="0">
              <a:buNone/>
              <a:defRPr sz="1278"/>
            </a:lvl5pPr>
            <a:lvl6pPr marL="1460525" indent="0">
              <a:buNone/>
              <a:defRPr sz="1278"/>
            </a:lvl6pPr>
            <a:lvl7pPr marL="1752630" indent="0">
              <a:buNone/>
              <a:defRPr sz="1278"/>
            </a:lvl7pPr>
            <a:lvl8pPr marL="2044736" indent="0">
              <a:buNone/>
              <a:defRPr sz="1278"/>
            </a:lvl8pPr>
            <a:lvl9pPr marL="2336841" indent="0">
              <a:buNone/>
              <a:defRPr sz="1278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7D8F39-CF13-49F6-B225-F8E09BDC0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5" y="1314450"/>
            <a:ext cx="2514993" cy="2435181"/>
          </a:xfrm>
        </p:spPr>
        <p:txBody>
          <a:bodyPr/>
          <a:lstStyle>
            <a:lvl1pPr marL="0" indent="0">
              <a:buNone/>
              <a:defRPr sz="1022"/>
            </a:lvl1pPr>
            <a:lvl2pPr marL="292105" indent="0">
              <a:buNone/>
              <a:defRPr sz="894"/>
            </a:lvl2pPr>
            <a:lvl3pPr marL="584210" indent="0">
              <a:buNone/>
              <a:defRPr sz="767"/>
            </a:lvl3pPr>
            <a:lvl4pPr marL="876315" indent="0">
              <a:buNone/>
              <a:defRPr sz="639"/>
            </a:lvl4pPr>
            <a:lvl5pPr marL="1168420" indent="0">
              <a:buNone/>
              <a:defRPr sz="639"/>
            </a:lvl5pPr>
            <a:lvl6pPr marL="1460525" indent="0">
              <a:buNone/>
              <a:defRPr sz="639"/>
            </a:lvl6pPr>
            <a:lvl7pPr marL="1752630" indent="0">
              <a:buNone/>
              <a:defRPr sz="639"/>
            </a:lvl7pPr>
            <a:lvl8pPr marL="2044736" indent="0">
              <a:buNone/>
              <a:defRPr sz="639"/>
            </a:lvl8pPr>
            <a:lvl9pPr marL="2336841" indent="0">
              <a:buNone/>
              <a:defRPr sz="6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58E2F0-7623-4A8E-9A03-4F806DD1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6A6BD7-50B1-4B4B-B582-B21AE89B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DDFDBF-2E13-4CA4-82FA-D331297F8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6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16295-54A7-4B6A-9BC7-00F50DA2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99" y="233275"/>
            <a:ext cx="6725603" cy="84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241F5F-CCB9-413E-B21E-162FA1AD1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99" y="1166371"/>
            <a:ext cx="6725603" cy="278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610126-36D0-4CD9-B7F1-0424B0549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099" y="4061002"/>
            <a:ext cx="1754505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630FDA-D3A9-4105-A528-FBA66E5BB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3021" y="4061002"/>
            <a:ext cx="2631758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D6414A-76E7-485C-8B44-8945F74D4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7196" y="4061002"/>
            <a:ext cx="1754505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6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584210" rtl="0" eaLnBrk="1" latinLnBrk="0" hangingPunct="1">
        <a:lnSpc>
          <a:spcPct val="90000"/>
        </a:lnSpc>
        <a:spcBef>
          <a:spcPct val="0"/>
        </a:spcBef>
        <a:buNone/>
        <a:defRPr sz="28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053" indent="-146053" algn="l" defTabSz="584210" rtl="0" eaLnBrk="1" latinLnBrk="0" hangingPunct="1">
        <a:lnSpc>
          <a:spcPct val="90000"/>
        </a:lnSpc>
        <a:spcBef>
          <a:spcPts val="639"/>
        </a:spcBef>
        <a:buFont typeface="Arial" panose="020B0604020202020204" pitchFamily="34" charset="0"/>
        <a:buChar char="•"/>
        <a:defRPr sz="1789" kern="1200">
          <a:solidFill>
            <a:schemeClr val="tx1"/>
          </a:solidFill>
          <a:latin typeface="+mn-lt"/>
          <a:ea typeface="+mn-ea"/>
          <a:cs typeface="+mn-cs"/>
        </a:defRPr>
      </a:lvl1pPr>
      <a:lvl2pPr marL="43815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3" kern="1200">
          <a:solidFill>
            <a:schemeClr val="tx1"/>
          </a:solidFill>
          <a:latin typeface="+mn-lt"/>
          <a:ea typeface="+mn-ea"/>
          <a:cs typeface="+mn-cs"/>
        </a:defRPr>
      </a:lvl2pPr>
      <a:lvl3pPr marL="73026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8" kern="1200">
          <a:solidFill>
            <a:schemeClr val="tx1"/>
          </a:solidFill>
          <a:latin typeface="+mn-lt"/>
          <a:ea typeface="+mn-ea"/>
          <a:cs typeface="+mn-cs"/>
        </a:defRPr>
      </a:lvl3pPr>
      <a:lvl4pPr marL="102236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31447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7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89868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19078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48289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1pPr>
      <a:lvl2pPr marL="29210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2pPr>
      <a:lvl3pPr marL="58421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3pPr>
      <a:lvl4pPr marL="87631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2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46052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75263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36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336841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07D0F-53AE-48B1-9467-95F63F2F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99" y="233275"/>
            <a:ext cx="6725603" cy="84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7F0B08-122B-4B2D-AE90-6CC9058F8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99" y="1166371"/>
            <a:ext cx="6725603" cy="278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7FC0B-3629-4F4E-A0BC-42BBFF740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099" y="4061002"/>
            <a:ext cx="1754505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4AF0DE-B101-4E71-8E57-CE7EC1958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3021" y="4061002"/>
            <a:ext cx="2631758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2A1CF7-4232-47DD-A78F-0E3A25C35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7196" y="4061002"/>
            <a:ext cx="1754505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8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584210" rtl="0" eaLnBrk="1" latinLnBrk="0" hangingPunct="1">
        <a:lnSpc>
          <a:spcPct val="90000"/>
        </a:lnSpc>
        <a:spcBef>
          <a:spcPct val="0"/>
        </a:spcBef>
        <a:buNone/>
        <a:defRPr sz="28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053" indent="-146053" algn="l" defTabSz="584210" rtl="0" eaLnBrk="1" latinLnBrk="0" hangingPunct="1">
        <a:lnSpc>
          <a:spcPct val="90000"/>
        </a:lnSpc>
        <a:spcBef>
          <a:spcPts val="639"/>
        </a:spcBef>
        <a:buFont typeface="Arial" panose="020B0604020202020204" pitchFamily="34" charset="0"/>
        <a:buChar char="•"/>
        <a:defRPr sz="1789" kern="1200">
          <a:solidFill>
            <a:schemeClr val="tx1"/>
          </a:solidFill>
          <a:latin typeface="+mn-lt"/>
          <a:ea typeface="+mn-ea"/>
          <a:cs typeface="+mn-cs"/>
        </a:defRPr>
      </a:lvl1pPr>
      <a:lvl2pPr marL="43815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3" kern="1200">
          <a:solidFill>
            <a:schemeClr val="tx1"/>
          </a:solidFill>
          <a:latin typeface="+mn-lt"/>
          <a:ea typeface="+mn-ea"/>
          <a:cs typeface="+mn-cs"/>
        </a:defRPr>
      </a:lvl2pPr>
      <a:lvl3pPr marL="73026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8" kern="1200">
          <a:solidFill>
            <a:schemeClr val="tx1"/>
          </a:solidFill>
          <a:latin typeface="+mn-lt"/>
          <a:ea typeface="+mn-ea"/>
          <a:cs typeface="+mn-cs"/>
        </a:defRPr>
      </a:lvl3pPr>
      <a:lvl4pPr marL="102236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31447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7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89868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19078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48289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1pPr>
      <a:lvl2pPr marL="29210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2pPr>
      <a:lvl3pPr marL="58421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3pPr>
      <a:lvl4pPr marL="87631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2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46052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75263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36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336841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5.png"/><Relationship Id="rId16" Type="http://schemas.openxmlformats.org/officeDocument/2006/relationships/image" Target="../media/image39.jpe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24" Type="http://schemas.openxmlformats.org/officeDocument/2006/relationships/image" Target="../media/image47.jpe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Relationship Id="rId22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jpeg"/><Relationship Id="rId3" Type="http://schemas.openxmlformats.org/officeDocument/2006/relationships/image" Target="../media/image51.png"/><Relationship Id="rId21" Type="http://schemas.openxmlformats.org/officeDocument/2006/relationships/image" Target="../media/image69.jpe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image" Target="../media/image50.jpeg"/><Relationship Id="rId16" Type="http://schemas.openxmlformats.org/officeDocument/2006/relationships/image" Target="../media/image64.png"/><Relationship Id="rId20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jpeg"/><Relationship Id="rId22" Type="http://schemas.openxmlformats.org/officeDocument/2006/relationships/image" Target="../media/image70.png"/><Relationship Id="rId27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diagramData" Target="../diagrams/data9.xml"/><Relationship Id="rId26" Type="http://schemas.openxmlformats.org/officeDocument/2006/relationships/diagramColors" Target="../diagrams/colors10.xml"/><Relationship Id="rId3" Type="http://schemas.openxmlformats.org/officeDocument/2006/relationships/diagramData" Target="../diagrams/data6.xml"/><Relationship Id="rId21" Type="http://schemas.openxmlformats.org/officeDocument/2006/relationships/diagramColors" Target="../diagrams/colors9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5" Type="http://schemas.openxmlformats.org/officeDocument/2006/relationships/diagramQuickStyle" Target="../diagrams/quickStyle10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8.xml"/><Relationship Id="rId20" Type="http://schemas.openxmlformats.org/officeDocument/2006/relationships/diagramQuickStyle" Target="../diagrams/quickStyl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24" Type="http://schemas.openxmlformats.org/officeDocument/2006/relationships/diagramLayout" Target="../diagrams/layout10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23" Type="http://schemas.openxmlformats.org/officeDocument/2006/relationships/diagramData" Target="../diagrams/data10.xml"/><Relationship Id="rId10" Type="http://schemas.openxmlformats.org/officeDocument/2006/relationships/diagramQuickStyle" Target="../diagrams/quickStyle7.xml"/><Relationship Id="rId19" Type="http://schemas.openxmlformats.org/officeDocument/2006/relationships/diagramLayout" Target="../diagrams/layout9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Relationship Id="rId22" Type="http://schemas.microsoft.com/office/2007/relationships/diagramDrawing" Target="../diagrams/drawing9.xml"/><Relationship Id="rId27" Type="http://schemas.microsoft.com/office/2007/relationships/diagramDrawing" Target="../diagrams/drawing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jpe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9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lukomorieug" TargetMode="External"/><Relationship Id="rId3" Type="http://schemas.openxmlformats.org/officeDocument/2006/relationships/image" Target="../media/image94.png"/><Relationship Id="rId7" Type="http://schemas.openxmlformats.org/officeDocument/2006/relationships/image" Target="../media/image97.gif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ukomorieug.minobr63.ru/wordpress/" TargetMode="External"/><Relationship Id="rId5" Type="http://schemas.openxmlformats.org/officeDocument/2006/relationships/image" Target="../media/image96.gif"/><Relationship Id="rId4" Type="http://schemas.openxmlformats.org/officeDocument/2006/relationships/image" Target="../media/image9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5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microsoft.com/office/2007/relationships/diagramDrawing" Target="../diagrams/drawing2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995D30A-A9C3-44C8-BB3C-13E760992A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757319"/>
              </p:ext>
            </p:extLst>
          </p:nvPr>
        </p:nvGraphicFramePr>
        <p:xfrm>
          <a:off x="392753" y="53717"/>
          <a:ext cx="4730284" cy="834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1" name="CorelDRAW" r:id="rId3" imgW="613533" imgH="592893" progId="CorelDraw.Graphic.24">
                  <p:embed/>
                </p:oleObj>
              </mc:Choice>
              <mc:Fallback>
                <p:oleObj name="CorelDRAW" r:id="rId3" imgW="613533" imgH="592893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753" y="53717"/>
                        <a:ext cx="4730284" cy="834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C3CB14-88A2-4A45-9FCF-59B00563512E}"/>
              </a:ext>
            </a:extLst>
          </p:cNvPr>
          <p:cNvSpPr txBox="1"/>
          <p:nvPr/>
        </p:nvSpPr>
        <p:spPr>
          <a:xfrm>
            <a:off x="467948" y="1031697"/>
            <a:ext cx="4541910" cy="29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584210">
              <a:lnSpc>
                <a:spcPct val="114000"/>
              </a:lnSpc>
              <a:defRPr sz="2044" b="1">
                <a:solidFill>
                  <a:srgbClr val="003399"/>
                </a:solidFill>
                <a:latin typeface="Calibri"/>
                <a:cs typeface="Times New Roman" panose="02020603050405020304" pitchFamily="18" charset="0"/>
              </a:defRPr>
            </a:lvl1pPr>
          </a:lstStyle>
          <a:p>
            <a:r>
              <a:rPr lang="ru-RU" sz="1800" dirty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Инновационный проект</a:t>
            </a:r>
          </a:p>
          <a:p>
            <a:r>
              <a:rPr lang="ru-RU" sz="1800" dirty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«Алгоритмическое раздолье для детей в «Лукоморье»</a:t>
            </a:r>
          </a:p>
          <a:p>
            <a:r>
              <a:rPr lang="ru-R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(формирование алгоритмических </a:t>
            </a:r>
            <a:r>
              <a:rPr lang="ru-RU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умений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 </a:t>
            </a:r>
            <a:r>
              <a:rPr lang="ru-R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старших </a:t>
            </a:r>
            <a:r>
              <a:rPr lang="ru-RU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дошкольников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помощью современных игровых образовательных комплектов)</a:t>
            </a:r>
            <a:endParaRPr lang="ru-RU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65907B-F6D4-4493-9337-0D427503BE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53" cy="17983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D69AD5-8FAE-43CF-B60B-51645211D8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48" y="1966962"/>
            <a:ext cx="1905755" cy="21454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3210" y="88877"/>
            <a:ext cx="59650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ГБОУ СОШ «ОЦ «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Южный город» </a:t>
            </a:r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Придорожный структурное подразделение</a:t>
            </a: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«Детский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сад «Лукоморье»</a:t>
            </a:r>
            <a:b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699" name="Picture 147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2" y="60145"/>
            <a:ext cx="1605209" cy="136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9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733994" y="-201004"/>
            <a:ext cx="7125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Планирование образовательной деятельности по формированию алгоритмических умений у детей 5-6 лет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6881586-EF51-44A3-9463-D38BF2BE5FFF}"/>
              </a:ext>
            </a:extLst>
          </p:cNvPr>
          <p:cNvSpPr/>
          <p:nvPr/>
        </p:nvSpPr>
        <p:spPr>
          <a:xfrm>
            <a:off x="5691562" y="768541"/>
            <a:ext cx="486113" cy="5190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>
              <a:defRPr/>
            </a:pPr>
            <a:endParaRPr lang="ru-RU" sz="115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C1A051-CE31-485B-94F2-06DE878F6D43}"/>
              </a:ext>
            </a:extLst>
          </p:cNvPr>
          <p:cNvSpPr txBox="1"/>
          <p:nvPr/>
        </p:nvSpPr>
        <p:spPr>
          <a:xfrm>
            <a:off x="2285427" y="862121"/>
            <a:ext cx="334951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4210">
              <a:defRPr/>
            </a:pPr>
            <a:r>
              <a:rPr lang="ru-RU" sz="894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-121664" y="219423"/>
            <a:ext cx="721856" cy="418681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284456" y="216496"/>
            <a:ext cx="421752" cy="360040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164412141"/>
              </p:ext>
            </p:extLst>
          </p:nvPr>
        </p:nvGraphicFramePr>
        <p:xfrm>
          <a:off x="-421581" y="1287586"/>
          <a:ext cx="4608513" cy="2860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0" y="629993"/>
            <a:ext cx="762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Игровые образовательные комплекты: 3 комплекта = 30 тем</a:t>
            </a:r>
            <a:endParaRPr lang="ru-RU" sz="1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941844340"/>
              </p:ext>
            </p:extLst>
          </p:nvPr>
        </p:nvGraphicFramePr>
        <p:xfrm>
          <a:off x="3274060" y="1257587"/>
          <a:ext cx="4835004" cy="2920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4578" name="Picture 2" descr="https://i.pinimg.com/originals/aa/67/61/aa6761a2d9c56858374d8824b47b6caa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6"/>
          <a:stretch/>
        </p:blipFill>
        <p:spPr bwMode="auto">
          <a:xfrm>
            <a:off x="4907012" y="2334765"/>
            <a:ext cx="1584176" cy="119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4758697" y="2869161"/>
            <a:ext cx="1880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ctr"/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Игровая деятельность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/>
          <p:cNvSpPr/>
          <p:nvPr/>
        </p:nvSpPr>
        <p:spPr>
          <a:xfrm>
            <a:off x="2433908" y="1316939"/>
            <a:ext cx="2952328" cy="543222"/>
          </a:xfrm>
          <a:prstGeom prst="triangle">
            <a:avLst>
              <a:gd name="adj" fmla="val 493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 flipV="1">
            <a:off x="0" y="2469762"/>
            <a:ext cx="2854218" cy="464890"/>
          </a:xfrm>
          <a:prstGeom prst="triangle">
            <a:avLst>
              <a:gd name="adj" fmla="val 493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5080088" y="2469763"/>
            <a:ext cx="2749176" cy="543222"/>
          </a:xfrm>
          <a:prstGeom prst="triangle">
            <a:avLst>
              <a:gd name="adj" fmla="val 493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78870" y="1670026"/>
            <a:ext cx="23012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Современный игровой роботизированный набор</a:t>
            </a:r>
          </a:p>
          <a:p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робот Егорка)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508392" y="3472977"/>
            <a:ext cx="5867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Аннотированный </a:t>
            </a:r>
          </a:p>
          <a:p>
            <a:pPr algn="ctr"/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к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аталог современного</a:t>
            </a:r>
          </a:p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игрового комплекса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5048" y="3465780"/>
            <a:ext cx="3546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Технологические карты игровых обучающих ситуаций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1272751" y="796088"/>
            <a:ext cx="1254606" cy="6430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6614" y="833347"/>
            <a:ext cx="1225581" cy="60574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583752" y="768065"/>
            <a:ext cx="1185744" cy="7303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/>
          <a:srcRect l="24542" t="26375" r="21775" b="3778"/>
          <a:stretch/>
        </p:blipFill>
        <p:spPr>
          <a:xfrm>
            <a:off x="5109536" y="1625791"/>
            <a:ext cx="2577919" cy="180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22881" t="24406" r="21221" b="7673"/>
          <a:stretch/>
        </p:blipFill>
        <p:spPr>
          <a:xfrm>
            <a:off x="21657" y="1636555"/>
            <a:ext cx="2647222" cy="1808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4" descr="https://media.diepresse.com/images/uploads/3/e/a/5350378/14_15154954094845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53" y="-43319"/>
            <a:ext cx="2643326" cy="1585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40" name="Прямая соединительная линия 39"/>
          <p:cNvCxnSpPr>
            <a:endCxn id="32" idx="3"/>
          </p:cNvCxnSpPr>
          <p:nvPr/>
        </p:nvCxnSpPr>
        <p:spPr>
          <a:xfrm flipH="1" flipV="1">
            <a:off x="5274379" y="749680"/>
            <a:ext cx="1288818" cy="73777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Равнобедренный треугольник 47"/>
          <p:cNvSpPr/>
          <p:nvPr/>
        </p:nvSpPr>
        <p:spPr>
          <a:xfrm rot="5400000">
            <a:off x="6293008" y="237910"/>
            <a:ext cx="954008" cy="697091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Равнобедренный треугольник 48"/>
          <p:cNvSpPr/>
          <p:nvPr/>
        </p:nvSpPr>
        <p:spPr>
          <a:xfrm rot="5400000">
            <a:off x="6854351" y="247999"/>
            <a:ext cx="557390" cy="599456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1229" y="-259947"/>
            <a:ext cx="7125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ИГРОВЫЕ </a:t>
            </a: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ОБРАЗОВАТЕЛЬНЫЕ</a:t>
            </a: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КОМПЛЕКТЫ В РАБОТЕ </a:t>
            </a: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ДЕТЬМИ 5-6 ЛЕТ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1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s://i.pinimg.com/originals/aa/67/61/aa6761a2d9c56858374d8824b47b6caa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6"/>
          <a:stretch/>
        </p:blipFill>
        <p:spPr bwMode="auto">
          <a:xfrm>
            <a:off x="0" y="1686694"/>
            <a:ext cx="802556" cy="60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>
            <a:off x="2433908" y="1316939"/>
            <a:ext cx="2952328" cy="543222"/>
          </a:xfrm>
          <a:prstGeom prst="triangle">
            <a:avLst>
              <a:gd name="adj" fmla="val 493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 flipV="1">
            <a:off x="0" y="2469762"/>
            <a:ext cx="2854218" cy="464890"/>
          </a:xfrm>
          <a:prstGeom prst="triangle">
            <a:avLst>
              <a:gd name="adj" fmla="val 493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5080088" y="2469763"/>
            <a:ext cx="2749176" cy="543222"/>
          </a:xfrm>
          <a:prstGeom prst="triangle">
            <a:avLst>
              <a:gd name="adj" fmla="val 493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962796" y="2118742"/>
            <a:ext cx="3937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«Моя Россия»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141660" y="2262758"/>
            <a:ext cx="58676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«Универсальное»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18980" y="2262758"/>
            <a:ext cx="3546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«Времена года»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370508" y="-185514"/>
            <a:ext cx="7125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МОДЕЛИ ИГРОВЫХ ПОЛЕЙ В РАБОТЕ С ДЕТЬМИ 5-6 ЛЕТ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780" y="606574"/>
            <a:ext cx="2398161" cy="14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68" y="390550"/>
            <a:ext cx="1800200" cy="1800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64" y="462558"/>
            <a:ext cx="1728192" cy="17281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2" y="2694806"/>
            <a:ext cx="2316857" cy="11602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780" y="2694805"/>
            <a:ext cx="2314683" cy="11592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60" y="2694806"/>
            <a:ext cx="2314724" cy="115922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962796" y="3918942"/>
            <a:ext cx="3937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«Сад. Огород»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1442566" y="3866792"/>
            <a:ext cx="58676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«Город»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62996" y="3846934"/>
            <a:ext cx="3546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«Лес. Пруд. Поле»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>
            <a:off x="-105536" y="105534"/>
            <a:ext cx="641138" cy="430067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152104" y="392930"/>
            <a:ext cx="374591" cy="369831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8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524315" y="20121"/>
            <a:ext cx="6541801" cy="562716"/>
          </a:xfrm>
          <a:prstGeom prst="rect">
            <a:avLst/>
          </a:prstGeom>
          <a:noFill/>
        </p:spPr>
        <p:txBody>
          <a:bodyPr wrap="square" lIns="69595" tIns="34797" rIns="69595" bIns="34797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ДЕМОНСТРАЦИОННЫЙ И РАЗДАТОЧНЫЙ МАТЕРИАЛ ДЛЯ РАБОТЫ С ДЕТЬМИ 5-6 ЛЕТ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018580" y="822598"/>
          <a:ext cx="2415840" cy="726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5840">
                  <a:extLst>
                    <a:ext uri="{9D8B030D-6E8A-4147-A177-3AD203B41FA5}">
                      <a16:colId xmlns:a16="http://schemas.microsoft.com/office/drawing/2014/main" val="2353271129"/>
                    </a:ext>
                  </a:extLst>
                </a:gridCol>
              </a:tblGrid>
              <a:tr h="726544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Алгоритм рисования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красками и гуашью</a:t>
                      </a:r>
                      <a:endParaRPr lang="ru-RU" sz="1600" b="0" dirty="0"/>
                    </a:p>
                  </a:txBody>
                  <a:tcPr marL="77978" marR="77978" marT="29210" marB="292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6915315"/>
                  </a:ext>
                </a:extLst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/>
          </p:nvPr>
        </p:nvGraphicFramePr>
        <p:xfrm>
          <a:off x="2746772" y="2622798"/>
          <a:ext cx="1728192" cy="726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353271129"/>
                    </a:ext>
                  </a:extLst>
                </a:gridCol>
              </a:tblGrid>
              <a:tr h="726544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Алгоритм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ремонта книги</a:t>
                      </a:r>
                      <a:endParaRPr lang="ru-RU" sz="1600" b="0" dirty="0"/>
                    </a:p>
                  </a:txBody>
                  <a:tcPr marL="77978" marR="77978" marT="29210" marB="292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6915315"/>
                  </a:ext>
                </a:extLst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0" y="3774926"/>
          <a:ext cx="3240360" cy="726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353271129"/>
                    </a:ext>
                  </a:extLst>
                </a:gridCol>
              </a:tblGrid>
              <a:tr h="726544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Алгоритм использования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линейки для разметки бумаги</a:t>
                      </a:r>
                      <a:endParaRPr lang="ru-RU" sz="1600" b="0" dirty="0"/>
                    </a:p>
                  </a:txBody>
                  <a:tcPr marL="77978" marR="77978" marT="29210" marB="292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6915315"/>
                  </a:ext>
                </a:extLst>
              </a:tr>
            </a:tbl>
          </a:graphicData>
        </a:graphic>
      </p:graphicFrame>
      <p:grpSp>
        <p:nvGrpSpPr>
          <p:cNvPr id="51215" name="Группа 1"/>
          <p:cNvGrpSpPr>
            <a:grpSpLocks/>
          </p:cNvGrpSpPr>
          <p:nvPr/>
        </p:nvGrpSpPr>
        <p:grpSpPr bwMode="auto">
          <a:xfrm>
            <a:off x="3610868" y="534566"/>
            <a:ext cx="3888432" cy="1368152"/>
            <a:chOff x="0" y="0"/>
            <a:chExt cx="108934" cy="45349"/>
          </a:xfrm>
        </p:grpSpPr>
        <p:grpSp>
          <p:nvGrpSpPr>
            <p:cNvPr id="4203" name="Группа 4203"/>
            <p:cNvGrpSpPr>
              <a:grpSpLocks/>
            </p:cNvGrpSpPr>
            <p:nvPr/>
          </p:nvGrpSpPr>
          <p:grpSpPr bwMode="auto">
            <a:xfrm>
              <a:off x="4427" y="822"/>
              <a:ext cx="18000" cy="19962"/>
              <a:chOff x="4427" y="822"/>
              <a:chExt cx="18000" cy="19962"/>
            </a:xfrm>
          </p:grpSpPr>
          <p:sp>
            <p:nvSpPr>
              <p:cNvPr id="4204" name="Прямоугольник 4204"/>
              <p:cNvSpPr>
                <a:spLocks noChangeArrowheads="1"/>
              </p:cNvSpPr>
              <p:nvPr/>
            </p:nvSpPr>
            <p:spPr bwMode="auto">
              <a:xfrm>
                <a:off x="4427" y="2784"/>
                <a:ext cx="18000" cy="18000"/>
              </a:xfrm>
              <a:prstGeom prst="rect">
                <a:avLst/>
              </a:prstGeom>
              <a:noFill/>
              <a:ln w="28575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205" name="Группа 4205"/>
              <p:cNvGrpSpPr>
                <a:grpSpLocks/>
              </p:cNvGrpSpPr>
              <p:nvPr/>
            </p:nvGrpSpPr>
            <p:grpSpPr bwMode="auto">
              <a:xfrm>
                <a:off x="5143" y="822"/>
                <a:ext cx="14741" cy="19962"/>
                <a:chOff x="5143" y="822"/>
                <a:chExt cx="21853" cy="33130"/>
              </a:xfrm>
            </p:grpSpPr>
            <p:grpSp>
              <p:nvGrpSpPr>
                <p:cNvPr id="4206" name="Группа 4206"/>
                <p:cNvGrpSpPr>
                  <a:grpSpLocks/>
                </p:cNvGrpSpPr>
                <p:nvPr/>
              </p:nvGrpSpPr>
              <p:grpSpPr bwMode="auto">
                <a:xfrm>
                  <a:off x="5143" y="14564"/>
                  <a:ext cx="20064" cy="19388"/>
                  <a:chOff x="5143" y="14564"/>
                  <a:chExt cx="20064" cy="19388"/>
                </a:xfrm>
              </p:grpSpPr>
              <p:pic>
                <p:nvPicPr>
                  <p:cNvPr id="4207" name="Picture 24" descr="https://w7.pngwing.com/pngs/685/873/png-transparent-stick-note-office-note-memo-paper-notification-white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5143" y="14564"/>
                    <a:ext cx="20064" cy="1938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208" name="Picture 22" descr="https://ae04.alicdn.com/kf/H2aec7c1b3aab48f394fdbd78eb365848r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26201" t="8621" r="50146" b="70216"/>
                  <a:stretch>
                    <a:fillRect/>
                  </a:stretch>
                </p:blipFill>
                <p:spPr bwMode="auto">
                  <a:xfrm>
                    <a:off x="8610" y="18494"/>
                    <a:ext cx="13944" cy="12477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4209" name="Picture 10" descr="https://prints.ultracoloringpages.com/e86b2b62fcb86f95e27d8b44a9e3c0e7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6420" r="37192" b="5278"/>
                <a:stretch>
                  <a:fillRect/>
                </a:stretch>
              </p:blipFill>
              <p:spPr bwMode="auto">
                <a:xfrm rot="2057251">
                  <a:off x="19717" y="822"/>
                  <a:ext cx="7280" cy="26133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4210" name="Группа 4210"/>
            <p:cNvGrpSpPr>
              <a:grpSpLocks/>
            </p:cNvGrpSpPr>
            <p:nvPr/>
          </p:nvGrpSpPr>
          <p:grpSpPr bwMode="auto">
            <a:xfrm>
              <a:off x="0" y="23152"/>
              <a:ext cx="18000" cy="19829"/>
              <a:chOff x="0" y="23152"/>
              <a:chExt cx="18000" cy="19828"/>
            </a:xfrm>
          </p:grpSpPr>
          <p:grpSp>
            <p:nvGrpSpPr>
              <p:cNvPr id="4211" name="Группа 4211"/>
              <p:cNvGrpSpPr>
                <a:grpSpLocks/>
              </p:cNvGrpSpPr>
              <p:nvPr/>
            </p:nvGrpSpPr>
            <p:grpSpPr bwMode="auto">
              <a:xfrm>
                <a:off x="966" y="23152"/>
                <a:ext cx="14257" cy="19605"/>
                <a:chOff x="966" y="23152"/>
                <a:chExt cx="21661" cy="33751"/>
              </a:xfrm>
            </p:grpSpPr>
            <p:grpSp>
              <p:nvGrpSpPr>
                <p:cNvPr id="4212" name="Группа 4212"/>
                <p:cNvGrpSpPr>
                  <a:grpSpLocks/>
                </p:cNvGrpSpPr>
                <p:nvPr/>
              </p:nvGrpSpPr>
              <p:grpSpPr bwMode="auto">
                <a:xfrm>
                  <a:off x="966" y="37516"/>
                  <a:ext cx="20064" cy="19388"/>
                  <a:chOff x="966" y="37516"/>
                  <a:chExt cx="20064" cy="19388"/>
                </a:xfrm>
              </p:grpSpPr>
              <p:pic>
                <p:nvPicPr>
                  <p:cNvPr id="4213" name="Picture 24" descr="https://w7.pngwing.com/pngs/685/873/png-transparent-stick-note-office-note-memo-paper-notification-white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966" y="37516"/>
                    <a:ext cx="20064" cy="1938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214" name="Picture 20" descr="https://kartinkin.net/uploads/posts/2022-03/1647366499_3-kartinkin-net-p-malenkie-tsvetochki-kartinki-4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 l="40170" t="23747" r="40234" b="49435"/>
                  <a:stretch>
                    <a:fillRect/>
                  </a:stretch>
                </p:blipFill>
                <p:spPr bwMode="auto">
                  <a:xfrm>
                    <a:off x="2929" y="39270"/>
                    <a:ext cx="14897" cy="14897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4215" name="Picture 10" descr="https://prints.ultracoloringpages.com/e86b2b62fcb86f95e27d8b44a9e3c0e7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36420" r="37192" b="5278"/>
                <a:stretch>
                  <a:fillRect/>
                </a:stretch>
              </p:blipFill>
              <p:spPr bwMode="auto">
                <a:xfrm rot="2057251">
                  <a:off x="15347" y="23152"/>
                  <a:ext cx="7280" cy="26133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216" name="Прямоугольник 4216"/>
              <p:cNvSpPr>
                <a:spLocks noChangeArrowheads="1"/>
              </p:cNvSpPr>
              <p:nvPr/>
            </p:nvSpPr>
            <p:spPr bwMode="auto">
              <a:xfrm>
                <a:off x="0" y="24981"/>
                <a:ext cx="18000" cy="18000"/>
              </a:xfrm>
              <a:prstGeom prst="rect">
                <a:avLst/>
              </a:prstGeom>
              <a:noFill/>
              <a:ln w="28575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217" name="Группа 4217"/>
            <p:cNvGrpSpPr>
              <a:grpSpLocks/>
            </p:cNvGrpSpPr>
            <p:nvPr/>
          </p:nvGrpSpPr>
          <p:grpSpPr bwMode="auto">
            <a:xfrm>
              <a:off x="25574" y="0"/>
              <a:ext cx="18000" cy="20374"/>
              <a:chOff x="25574" y="0"/>
              <a:chExt cx="18000" cy="20374"/>
            </a:xfrm>
          </p:grpSpPr>
          <p:grpSp>
            <p:nvGrpSpPr>
              <p:cNvPr id="4218" name="Группа 4218"/>
              <p:cNvGrpSpPr>
                <a:grpSpLocks/>
              </p:cNvGrpSpPr>
              <p:nvPr/>
            </p:nvGrpSpPr>
            <p:grpSpPr bwMode="auto">
              <a:xfrm>
                <a:off x="27492" y="0"/>
                <a:ext cx="12750" cy="20374"/>
                <a:chOff x="27492" y="0"/>
                <a:chExt cx="21293" cy="32824"/>
              </a:xfrm>
            </p:grpSpPr>
            <p:grpSp>
              <p:nvGrpSpPr>
                <p:cNvPr id="4219" name="Группа 4219"/>
                <p:cNvGrpSpPr>
                  <a:grpSpLocks/>
                </p:cNvGrpSpPr>
                <p:nvPr/>
              </p:nvGrpSpPr>
              <p:grpSpPr bwMode="auto">
                <a:xfrm>
                  <a:off x="27492" y="13436"/>
                  <a:ext cx="20064" cy="19388"/>
                  <a:chOff x="27492" y="13436"/>
                  <a:chExt cx="20064" cy="19388"/>
                </a:xfrm>
              </p:grpSpPr>
              <p:pic>
                <p:nvPicPr>
                  <p:cNvPr id="4220" name="Picture 24" descr="https://w7.pngwing.com/pngs/685/873/png-transparent-stick-note-office-note-memo-paper-notification-white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7492" y="13436"/>
                    <a:ext cx="20064" cy="1938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221" name="Picture 20" descr="https://kartinkin.net/uploads/posts/2022-03/1647366499_3-kartinkin-net-p-malenkie-tsvetochki-kartinki-4.jp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 l="41727" t="1163" r="39691" b="76645"/>
                  <a:stretch>
                    <a:fillRect/>
                  </a:stretch>
                </p:blipFill>
                <p:spPr bwMode="auto">
                  <a:xfrm>
                    <a:off x="29656" y="16373"/>
                    <a:ext cx="14392" cy="12561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4222" name="Picture 10" descr="https://prints.ultracoloringpages.com/e86b2b62fcb86f95e27d8b44a9e3c0e7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 l="36420" r="37192" b="5278"/>
                <a:stretch>
                  <a:fillRect/>
                </a:stretch>
              </p:blipFill>
              <p:spPr bwMode="auto">
                <a:xfrm rot="2057251">
                  <a:off x="41505" y="0"/>
                  <a:ext cx="7281" cy="26133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223" name="Прямоугольник 4223"/>
              <p:cNvSpPr>
                <a:spLocks noChangeArrowheads="1"/>
              </p:cNvSpPr>
              <p:nvPr/>
            </p:nvSpPr>
            <p:spPr bwMode="auto">
              <a:xfrm>
                <a:off x="25574" y="2374"/>
                <a:ext cx="18000" cy="18000"/>
              </a:xfrm>
              <a:prstGeom prst="rect">
                <a:avLst/>
              </a:prstGeom>
              <a:noFill/>
              <a:ln w="28575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224" name="Группа 4224"/>
            <p:cNvGrpSpPr>
              <a:grpSpLocks/>
            </p:cNvGrpSpPr>
            <p:nvPr/>
          </p:nvGrpSpPr>
          <p:grpSpPr bwMode="auto">
            <a:xfrm>
              <a:off x="68581" y="2286"/>
              <a:ext cx="18000" cy="18088"/>
              <a:chOff x="68581" y="2286"/>
              <a:chExt cx="18000" cy="18087"/>
            </a:xfrm>
          </p:grpSpPr>
          <p:pic>
            <p:nvPicPr>
              <p:cNvPr id="4225" name="Picture 16" descr="контурные рисунки для срисовки Стакан воды раскраска В море. 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0102" y="3305"/>
                <a:ext cx="14135" cy="17069"/>
              </a:xfrm>
              <a:prstGeom prst="rect">
                <a:avLst/>
              </a:prstGeom>
              <a:noFill/>
            </p:spPr>
          </p:pic>
          <p:sp>
            <p:nvSpPr>
              <p:cNvPr id="4226" name="Прямоугольник 4226"/>
              <p:cNvSpPr>
                <a:spLocks noChangeArrowheads="1"/>
              </p:cNvSpPr>
              <p:nvPr/>
            </p:nvSpPr>
            <p:spPr bwMode="auto">
              <a:xfrm>
                <a:off x="68581" y="2286"/>
                <a:ext cx="18000" cy="18000"/>
              </a:xfrm>
              <a:prstGeom prst="rect">
                <a:avLst/>
              </a:prstGeom>
              <a:noFill/>
              <a:ln w="28575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227" name="Группа 4227"/>
            <p:cNvGrpSpPr>
              <a:grpSpLocks/>
            </p:cNvGrpSpPr>
            <p:nvPr/>
          </p:nvGrpSpPr>
          <p:grpSpPr bwMode="auto">
            <a:xfrm>
              <a:off x="47077" y="2087"/>
              <a:ext cx="18000" cy="18000"/>
              <a:chOff x="47077" y="2087"/>
              <a:chExt cx="18000" cy="18000"/>
            </a:xfrm>
          </p:grpSpPr>
          <p:grpSp>
            <p:nvGrpSpPr>
              <p:cNvPr id="4228" name="Группа 4228"/>
              <p:cNvGrpSpPr>
                <a:grpSpLocks/>
              </p:cNvGrpSpPr>
              <p:nvPr/>
            </p:nvGrpSpPr>
            <p:grpSpPr bwMode="auto">
              <a:xfrm>
                <a:off x="47077" y="2087"/>
                <a:ext cx="18000" cy="18000"/>
                <a:chOff x="47077" y="2087"/>
                <a:chExt cx="18000" cy="18000"/>
              </a:xfrm>
            </p:grpSpPr>
            <p:pic>
              <p:nvPicPr>
                <p:cNvPr id="4229" name="Picture 14" descr="https://thumbs.dreamstime.com/b/%D0%BA%D1%80%D0%B0%D1%81%D0%BA%D0%B0-%D0%B0%D0%BA%D0%B2%D0%B0%D1%80%D0%B5%D0%BB%D0%B8-%D1%81-%D1%89%D0%B5%D1%82%D0%BA%D0%BE%D0%B9-%D0%BA%D1%80%D0%B0%D1%81%D1%8F-%D1%81%D1%82%D1%80%D0%B0%D0%BD%D0%B8%D1%86%D0%B5%D0%B9-%D0%B2%D0%B5%D0%BA%D1%82%D0%BE%D1%80-123537550.jpg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 l="38957" t="24623"/>
                <a:stretch>
                  <a:fillRect/>
                </a:stretch>
              </p:blipFill>
              <p:spPr bwMode="auto">
                <a:xfrm>
                  <a:off x="48389" y="4299"/>
                  <a:ext cx="15995" cy="13974"/>
                </a:xfrm>
                <a:prstGeom prst="rect">
                  <a:avLst/>
                </a:prstGeom>
                <a:noFill/>
              </p:spPr>
            </p:pic>
            <p:sp>
              <p:nvSpPr>
                <p:cNvPr id="4230" name="Прямоугольник 4230"/>
                <p:cNvSpPr>
                  <a:spLocks noChangeArrowheads="1"/>
                </p:cNvSpPr>
                <p:nvPr/>
              </p:nvSpPr>
              <p:spPr bwMode="auto">
                <a:xfrm>
                  <a:off x="47077" y="2087"/>
                  <a:ext cx="18000" cy="18000"/>
                </a:xfrm>
                <a:prstGeom prst="rect">
                  <a:avLst/>
                </a:prstGeom>
                <a:noFill/>
                <a:ln w="28575">
                  <a:solidFill>
                    <a:srgbClr val="385D8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pic>
            <p:nvPicPr>
              <p:cNvPr id="4231" name="Picture 10" descr="https://prints.ultracoloringpages.com/e86b2b62fcb86f95e27d8b44a9e3c0e7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l="36420" r="37192" b="5278"/>
              <a:stretch>
                <a:fillRect/>
              </a:stretch>
            </p:blipFill>
            <p:spPr bwMode="auto">
              <a:xfrm rot="3963339">
                <a:off x="56685" y="8926"/>
                <a:ext cx="3642" cy="13075"/>
              </a:xfrm>
              <a:prstGeom prst="rect">
                <a:avLst/>
              </a:prstGeom>
              <a:noFill/>
            </p:spPr>
          </p:pic>
        </p:grpSp>
        <p:grpSp>
          <p:nvGrpSpPr>
            <p:cNvPr id="4232" name="Группа 4232"/>
            <p:cNvGrpSpPr>
              <a:grpSpLocks/>
            </p:cNvGrpSpPr>
            <p:nvPr/>
          </p:nvGrpSpPr>
          <p:grpSpPr bwMode="auto">
            <a:xfrm>
              <a:off x="68169" y="24981"/>
              <a:ext cx="18000" cy="18611"/>
              <a:chOff x="68169" y="24981"/>
              <a:chExt cx="18000" cy="18610"/>
            </a:xfrm>
          </p:grpSpPr>
          <p:grpSp>
            <p:nvGrpSpPr>
              <p:cNvPr id="4233" name="Группа 4233"/>
              <p:cNvGrpSpPr>
                <a:grpSpLocks/>
              </p:cNvGrpSpPr>
              <p:nvPr/>
            </p:nvGrpSpPr>
            <p:grpSpPr bwMode="auto">
              <a:xfrm>
                <a:off x="68169" y="24981"/>
                <a:ext cx="18000" cy="18000"/>
                <a:chOff x="68169" y="24981"/>
                <a:chExt cx="18000" cy="18000"/>
              </a:xfrm>
            </p:grpSpPr>
            <p:pic>
              <p:nvPicPr>
                <p:cNvPr id="4234" name="Picture 12" descr="https://thumbs.dreamstime.com/b/%D0%BE%D0%BF%D0%B0%D1%80%D0%BD%D0%B8%D0%BA%D0%B0-%D1%81-monochrome-%D0%B7%D0%BD%D0%B0%D1%87%D0%BA%D0%B0-%D0%B3%D1%83%D0%B0%D1%88%D0%B8-91669656.jpg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69016" y="25474"/>
                  <a:ext cx="13547" cy="13547"/>
                </a:xfrm>
                <a:prstGeom prst="rect">
                  <a:avLst/>
                </a:prstGeom>
                <a:noFill/>
              </p:spPr>
            </p:pic>
            <p:sp>
              <p:nvSpPr>
                <p:cNvPr id="4235" name="Прямоугольник 4235"/>
                <p:cNvSpPr>
                  <a:spLocks noChangeArrowheads="1"/>
                </p:cNvSpPr>
                <p:nvPr/>
              </p:nvSpPr>
              <p:spPr bwMode="auto">
                <a:xfrm>
                  <a:off x="68169" y="24981"/>
                  <a:ext cx="18000" cy="18000"/>
                </a:xfrm>
                <a:prstGeom prst="rect">
                  <a:avLst/>
                </a:prstGeom>
                <a:noFill/>
                <a:ln w="28575">
                  <a:solidFill>
                    <a:srgbClr val="385D8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pic>
            <p:nvPicPr>
              <p:cNvPr id="4236" name="Picture 10" descr="https://prints.ultracoloringpages.com/e86b2b62fcb86f95e27d8b44a9e3c0e7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l="36420" r="37192" b="5278"/>
              <a:stretch>
                <a:fillRect/>
              </a:stretch>
            </p:blipFill>
            <p:spPr bwMode="auto">
              <a:xfrm rot="2057251">
                <a:off x="79584" y="28854"/>
                <a:ext cx="4106" cy="14738"/>
              </a:xfrm>
              <a:prstGeom prst="rect">
                <a:avLst/>
              </a:prstGeom>
              <a:noFill/>
            </p:spPr>
          </p:pic>
        </p:grpSp>
        <p:grpSp>
          <p:nvGrpSpPr>
            <p:cNvPr id="4237" name="Группа 4237"/>
            <p:cNvGrpSpPr>
              <a:grpSpLocks/>
            </p:cNvGrpSpPr>
            <p:nvPr/>
          </p:nvGrpSpPr>
          <p:grpSpPr bwMode="auto">
            <a:xfrm>
              <a:off x="46068" y="24724"/>
              <a:ext cx="18000" cy="18257"/>
              <a:chOff x="46068" y="24724"/>
              <a:chExt cx="18000" cy="18256"/>
            </a:xfrm>
          </p:grpSpPr>
          <p:sp>
            <p:nvSpPr>
              <p:cNvPr id="4238" name="Прямоугольник 4238"/>
              <p:cNvSpPr>
                <a:spLocks noChangeArrowheads="1"/>
              </p:cNvSpPr>
              <p:nvPr/>
            </p:nvSpPr>
            <p:spPr bwMode="auto">
              <a:xfrm>
                <a:off x="46068" y="24981"/>
                <a:ext cx="18000" cy="18000"/>
              </a:xfrm>
              <a:prstGeom prst="rect">
                <a:avLst/>
              </a:prstGeom>
              <a:noFill/>
              <a:ln w="28575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4239" name="Picture 30" descr="https://raskraska1.com/assets/images/resources/892/raskraska-stakan9.jp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 l="23714" r="18755"/>
              <a:stretch>
                <a:fillRect/>
              </a:stretch>
            </p:blipFill>
            <p:spPr bwMode="auto">
              <a:xfrm>
                <a:off x="50757" y="32181"/>
                <a:ext cx="7776" cy="10286"/>
              </a:xfrm>
              <a:prstGeom prst="rect">
                <a:avLst/>
              </a:prstGeom>
              <a:noFill/>
            </p:spPr>
          </p:pic>
          <p:pic>
            <p:nvPicPr>
              <p:cNvPr id="4240" name="Picture 10" descr="https://prints.ultracoloringpages.com/e86b2b62fcb86f95e27d8b44a9e3c0e7.pn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 l="36420" r="37192" b="5278"/>
              <a:stretch>
                <a:fillRect/>
              </a:stretch>
            </p:blipFill>
            <p:spPr bwMode="auto">
              <a:xfrm rot="2057251">
                <a:off x="55011" y="24724"/>
                <a:ext cx="3898" cy="13992"/>
              </a:xfrm>
              <a:prstGeom prst="rect">
                <a:avLst/>
              </a:prstGeom>
              <a:noFill/>
            </p:spPr>
          </p:pic>
        </p:grpSp>
        <p:grpSp>
          <p:nvGrpSpPr>
            <p:cNvPr id="4241" name="Группа 4241"/>
            <p:cNvGrpSpPr>
              <a:grpSpLocks/>
            </p:cNvGrpSpPr>
            <p:nvPr/>
          </p:nvGrpSpPr>
          <p:grpSpPr bwMode="auto">
            <a:xfrm>
              <a:off x="24885" y="24565"/>
              <a:ext cx="18000" cy="20784"/>
              <a:chOff x="24885" y="24565"/>
              <a:chExt cx="18000" cy="20784"/>
            </a:xfrm>
          </p:grpSpPr>
          <p:sp>
            <p:nvSpPr>
              <p:cNvPr id="4242" name="Прямоугольник 4242"/>
              <p:cNvSpPr>
                <a:spLocks noChangeArrowheads="1"/>
              </p:cNvSpPr>
              <p:nvPr/>
            </p:nvSpPr>
            <p:spPr bwMode="auto">
              <a:xfrm>
                <a:off x="24885" y="24757"/>
                <a:ext cx="18000" cy="18000"/>
              </a:xfrm>
              <a:prstGeom prst="rect">
                <a:avLst/>
              </a:prstGeom>
              <a:noFill/>
              <a:ln w="28575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4243" name="Picture 14" descr="https://thumbs.dreamstime.com/b/%D0%BA%D1%80%D0%B0%D1%81%D0%BA%D0%B0-%D0%B0%D0%BA%D0%B2%D0%B0%D1%80%D0%B5%D0%BB%D0%B8-%D1%81-%D1%89%D0%B5%D1%82%D0%BA%D0%BE%D0%B9-%D0%BA%D1%80%D0%B0%D1%81%D1%8F-%D1%81%D1%82%D1%80%D0%B0%D0%BD%D0%B8%D1%86%D0%B5%D0%B9-%D0%B2%D0%B5%D0%BA%D1%82%D0%BE%D1%80-123537550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38957" t="24623"/>
              <a:stretch>
                <a:fillRect/>
              </a:stretch>
            </p:blipFill>
            <p:spPr bwMode="auto">
              <a:xfrm rot="1441210">
                <a:off x="25427" y="31375"/>
                <a:ext cx="15995" cy="13974"/>
              </a:xfrm>
              <a:prstGeom prst="rect">
                <a:avLst/>
              </a:prstGeom>
              <a:noFill/>
            </p:spPr>
          </p:pic>
          <p:pic>
            <p:nvPicPr>
              <p:cNvPr id="4244" name="Picture 10" descr="https://prints.ultracoloringpages.com/e86b2b62fcb86f95e27d8b44a9e3c0e7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 l="36420" r="37192" b="5278"/>
              <a:stretch>
                <a:fillRect/>
              </a:stretch>
            </p:blipFill>
            <p:spPr bwMode="auto">
              <a:xfrm rot="1648651">
                <a:off x="33480" y="24565"/>
                <a:ext cx="3642" cy="13075"/>
              </a:xfrm>
              <a:prstGeom prst="rect">
                <a:avLst/>
              </a:prstGeom>
              <a:noFill/>
            </p:spPr>
          </p:pic>
        </p:grpSp>
        <p:grpSp>
          <p:nvGrpSpPr>
            <p:cNvPr id="4245" name="Группа 4245"/>
            <p:cNvGrpSpPr>
              <a:grpSpLocks/>
            </p:cNvGrpSpPr>
            <p:nvPr/>
          </p:nvGrpSpPr>
          <p:grpSpPr bwMode="auto">
            <a:xfrm>
              <a:off x="90934" y="2470"/>
              <a:ext cx="18000" cy="18000"/>
              <a:chOff x="90934" y="2470"/>
              <a:chExt cx="18000" cy="18000"/>
            </a:xfrm>
          </p:grpSpPr>
          <p:sp>
            <p:nvSpPr>
              <p:cNvPr id="4246" name="Прямоугольник 4246"/>
              <p:cNvSpPr>
                <a:spLocks noChangeArrowheads="1"/>
              </p:cNvSpPr>
              <p:nvPr/>
            </p:nvSpPr>
            <p:spPr bwMode="auto">
              <a:xfrm>
                <a:off x="90934" y="2470"/>
                <a:ext cx="18000" cy="18000"/>
              </a:xfrm>
              <a:prstGeom prst="rect">
                <a:avLst/>
              </a:prstGeom>
              <a:noFill/>
              <a:ln w="28575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4247" name="Picture 32" descr="https://i.pinimg.com/originals/1b/79/9f/1b799fee38cc5c5efbef92cd71049da0.png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95741" y="2793"/>
                <a:ext cx="10832" cy="17161"/>
              </a:xfrm>
              <a:prstGeom prst="rect">
                <a:avLst/>
              </a:prstGeom>
              <a:noFill/>
            </p:spPr>
          </p:pic>
        </p:grpSp>
        <p:grpSp>
          <p:nvGrpSpPr>
            <p:cNvPr id="4248" name="Группа 4248"/>
            <p:cNvGrpSpPr>
              <a:grpSpLocks/>
            </p:cNvGrpSpPr>
            <p:nvPr/>
          </p:nvGrpSpPr>
          <p:grpSpPr bwMode="auto">
            <a:xfrm>
              <a:off x="90934" y="22931"/>
              <a:ext cx="18000" cy="20583"/>
              <a:chOff x="90934" y="22931"/>
              <a:chExt cx="18000" cy="20582"/>
            </a:xfrm>
          </p:grpSpPr>
          <p:grpSp>
            <p:nvGrpSpPr>
              <p:cNvPr id="4249" name="Группа 4249"/>
              <p:cNvGrpSpPr>
                <a:grpSpLocks/>
              </p:cNvGrpSpPr>
              <p:nvPr/>
            </p:nvGrpSpPr>
            <p:grpSpPr bwMode="auto">
              <a:xfrm>
                <a:off x="95104" y="22931"/>
                <a:ext cx="10401" cy="20293"/>
                <a:chOff x="95104" y="22931"/>
                <a:chExt cx="10400" cy="20292"/>
              </a:xfrm>
            </p:grpSpPr>
            <p:pic>
              <p:nvPicPr>
                <p:cNvPr id="4250" name="Picture 26" descr="https://www.extrememarket.ru/upload/iblock/29a/29a19e4b4cddac4a3206a58c40e6ff57.jpg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95104" y="35627"/>
                  <a:ext cx="7136" cy="7597"/>
                </a:xfrm>
                <a:prstGeom prst="rect">
                  <a:avLst/>
                </a:prstGeom>
                <a:noFill/>
              </p:spPr>
            </p:pic>
            <p:pic>
              <p:nvPicPr>
                <p:cNvPr id="4251" name="Picture 28" descr="https://www.coloring4fun.com/wp-content/uploads/2013/02/art_7.jpg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 l="22847" r="18581" b="40508"/>
                <a:stretch>
                  <a:fillRect/>
                </a:stretch>
              </p:blipFill>
              <p:spPr bwMode="auto">
                <a:xfrm rot="-3809984">
                  <a:off x="93715" y="24854"/>
                  <a:ext cx="13713" cy="9867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252" name="Прямоугольник 4252"/>
              <p:cNvSpPr>
                <a:spLocks noChangeArrowheads="1"/>
              </p:cNvSpPr>
              <p:nvPr/>
            </p:nvSpPr>
            <p:spPr bwMode="auto">
              <a:xfrm>
                <a:off x="90934" y="25514"/>
                <a:ext cx="18000" cy="18000"/>
              </a:xfrm>
              <a:prstGeom prst="rect">
                <a:avLst/>
              </a:prstGeom>
              <a:noFill/>
              <a:ln w="28575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1266" name="Группа 20"/>
          <p:cNvGrpSpPr>
            <a:grpSpLocks/>
          </p:cNvGrpSpPr>
          <p:nvPr/>
        </p:nvGrpSpPr>
        <p:grpSpPr bwMode="auto">
          <a:xfrm>
            <a:off x="226492" y="1470670"/>
            <a:ext cx="2602756" cy="2304256"/>
            <a:chOff x="0" y="0"/>
            <a:chExt cx="64746" cy="64543"/>
          </a:xfrm>
        </p:grpSpPr>
        <p:grpSp>
          <p:nvGrpSpPr>
            <p:cNvPr id="5040" name="Группа 5040"/>
            <p:cNvGrpSpPr>
              <a:grpSpLocks/>
            </p:cNvGrpSpPr>
            <p:nvPr/>
          </p:nvGrpSpPr>
          <p:grpSpPr bwMode="auto">
            <a:xfrm>
              <a:off x="0" y="0"/>
              <a:ext cx="31991" cy="30656"/>
              <a:chOff x="0" y="0"/>
              <a:chExt cx="31177" cy="30600"/>
            </a:xfrm>
          </p:grpSpPr>
          <p:pic>
            <p:nvPicPr>
              <p:cNvPr id="5041" name="Picture 4" descr="https://upload.wikimedia.org/wikipedia/commons/thumb/e/eb/Origami_Valley-fold.svg/1200px-Origami_Valley-fold.svg.png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0" y="7083"/>
                <a:ext cx="31177" cy="20317"/>
              </a:xfrm>
              <a:prstGeom prst="rect">
                <a:avLst/>
              </a:prstGeom>
              <a:noFill/>
            </p:spPr>
          </p:pic>
          <p:sp>
            <p:nvSpPr>
              <p:cNvPr id="5042" name="Прямоугольник 50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600" cy="30600"/>
              </a:xfrm>
              <a:prstGeom prst="rect">
                <a:avLst/>
              </a:prstGeom>
              <a:noFill/>
              <a:ln w="12700">
                <a:solidFill>
                  <a:srgbClr val="41719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043" name="Группа 5043"/>
            <p:cNvGrpSpPr>
              <a:grpSpLocks/>
            </p:cNvGrpSpPr>
            <p:nvPr/>
          </p:nvGrpSpPr>
          <p:grpSpPr bwMode="auto">
            <a:xfrm>
              <a:off x="32693" y="56"/>
              <a:ext cx="32053" cy="30600"/>
              <a:chOff x="32693" y="56"/>
              <a:chExt cx="32053" cy="30600"/>
            </a:xfrm>
          </p:grpSpPr>
          <p:sp>
            <p:nvSpPr>
              <p:cNvPr id="5044" name="Прямоугольник 5044"/>
              <p:cNvSpPr>
                <a:spLocks noChangeArrowheads="1"/>
              </p:cNvSpPr>
              <p:nvPr/>
            </p:nvSpPr>
            <p:spPr bwMode="auto">
              <a:xfrm>
                <a:off x="34146" y="56"/>
                <a:ext cx="30600" cy="30600"/>
              </a:xfrm>
              <a:prstGeom prst="rect">
                <a:avLst/>
              </a:prstGeom>
              <a:noFill/>
              <a:ln w="12700">
                <a:solidFill>
                  <a:srgbClr val="41719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5045" name="Группа 5045"/>
              <p:cNvGrpSpPr>
                <a:grpSpLocks/>
              </p:cNvGrpSpPr>
              <p:nvPr/>
            </p:nvGrpSpPr>
            <p:grpSpPr bwMode="auto">
              <a:xfrm>
                <a:off x="32693" y="5649"/>
                <a:ext cx="32053" cy="18564"/>
                <a:chOff x="32693" y="5649"/>
                <a:chExt cx="95684" cy="60922"/>
              </a:xfrm>
            </p:grpSpPr>
            <p:sp>
              <p:nvSpPr>
                <p:cNvPr id="5046" name="Прямоугольник 5046"/>
                <p:cNvSpPr>
                  <a:spLocks noChangeArrowheads="1"/>
                </p:cNvSpPr>
                <p:nvPr/>
              </p:nvSpPr>
              <p:spPr bwMode="auto">
                <a:xfrm rot="3382443">
                  <a:off x="93827" y="12820"/>
                  <a:ext cx="20881" cy="6540"/>
                </a:xfrm>
                <a:prstGeom prst="rect">
                  <a:avLst/>
                </a:prstGeom>
                <a:solidFill>
                  <a:srgbClr val="00B050"/>
                </a:solidFill>
                <a:ln w="12700">
                  <a:solidFill>
                    <a:srgbClr val="41719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pic>
              <p:nvPicPr>
                <p:cNvPr id="5047" name="Picture 8" descr="https://w7.pngwing.com/pngs/54/875/png-transparent-hand-finger-graphic-design-thumb-hand-gesture-face-photography-hand.png"/>
                <p:cNvPicPr>
                  <a:picLocks noChangeAspect="1" noChangeArrowheads="1"/>
                </p:cNvPicPr>
                <p:nvPr/>
              </p:nvPicPr>
              <p:blipFill>
                <a:blip r:embed="rId23" cstate="print"/>
                <a:srcRect l="4149" t="38927" r="-4149" b="4951"/>
                <a:stretch>
                  <a:fillRect/>
                </a:stretch>
              </p:blipFill>
              <p:spPr bwMode="auto">
                <a:xfrm>
                  <a:off x="32693" y="18758"/>
                  <a:ext cx="95684" cy="47814"/>
                </a:xfrm>
                <a:prstGeom prst="rect">
                  <a:avLst/>
                </a:prstGeom>
                <a:noFill/>
              </p:spPr>
            </p:pic>
            <p:sp>
              <p:nvSpPr>
                <p:cNvPr id="5048" name="Прямоугольник 5048"/>
                <p:cNvSpPr>
                  <a:spLocks noChangeArrowheads="1"/>
                </p:cNvSpPr>
                <p:nvPr/>
              </p:nvSpPr>
              <p:spPr bwMode="auto">
                <a:xfrm rot="3382443">
                  <a:off x="104690" y="28890"/>
                  <a:ext cx="20880" cy="6541"/>
                </a:xfrm>
                <a:prstGeom prst="rect">
                  <a:avLst/>
                </a:prstGeom>
                <a:solidFill>
                  <a:srgbClr val="00B050"/>
                </a:solidFill>
                <a:ln w="12700">
                  <a:solidFill>
                    <a:srgbClr val="41719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5049" name="Группа 5049"/>
            <p:cNvGrpSpPr>
              <a:grpSpLocks/>
            </p:cNvGrpSpPr>
            <p:nvPr/>
          </p:nvGrpSpPr>
          <p:grpSpPr bwMode="auto">
            <a:xfrm>
              <a:off x="14" y="33943"/>
              <a:ext cx="31369" cy="30600"/>
              <a:chOff x="14" y="33943"/>
              <a:chExt cx="31369" cy="30600"/>
            </a:xfrm>
          </p:grpSpPr>
          <p:pic>
            <p:nvPicPr>
              <p:cNvPr id="5050" name="Picture 6" descr="https://cf3.ppt-online.org/files3/slide/q/QJW0if9xSea15OduBT8lPkR3osAq6yhUKgNbcj/slide-3.jpg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 l="64804" b="11115"/>
              <a:stretch>
                <a:fillRect/>
              </a:stretch>
            </p:blipFill>
            <p:spPr bwMode="auto">
              <a:xfrm rot="5577557">
                <a:off x="5400" y="37729"/>
                <a:ext cx="12083" cy="22856"/>
              </a:xfrm>
              <a:prstGeom prst="rect">
                <a:avLst/>
              </a:prstGeom>
              <a:noFill/>
            </p:spPr>
          </p:pic>
          <p:sp>
            <p:nvSpPr>
              <p:cNvPr id="5051" name="Прямоугольник 5051"/>
              <p:cNvSpPr>
                <a:spLocks noChangeArrowheads="1"/>
              </p:cNvSpPr>
              <p:nvPr/>
            </p:nvSpPr>
            <p:spPr bwMode="auto">
              <a:xfrm>
                <a:off x="116" y="33943"/>
                <a:ext cx="30600" cy="30600"/>
              </a:xfrm>
              <a:prstGeom prst="rect">
                <a:avLst/>
              </a:prstGeom>
              <a:noFill/>
              <a:ln w="12700">
                <a:solidFill>
                  <a:srgbClr val="41719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52" name="Прямоугольник 5052"/>
              <p:cNvSpPr>
                <a:spLocks noChangeArrowheads="1"/>
              </p:cNvSpPr>
              <p:nvPr/>
            </p:nvSpPr>
            <p:spPr bwMode="auto">
              <a:xfrm rot="5717409">
                <a:off x="11858" y="48484"/>
                <a:ext cx="8532" cy="257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41719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53" name="Овал 5053"/>
              <p:cNvSpPr>
                <a:spLocks noChangeArrowheads="1"/>
              </p:cNvSpPr>
              <p:nvPr/>
            </p:nvSpPr>
            <p:spPr bwMode="auto">
              <a:xfrm>
                <a:off x="16848" y="53197"/>
                <a:ext cx="1661" cy="120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41719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54" name="Овал 5054"/>
              <p:cNvSpPr>
                <a:spLocks noChangeArrowheads="1"/>
              </p:cNvSpPr>
              <p:nvPr/>
            </p:nvSpPr>
            <p:spPr bwMode="auto">
              <a:xfrm>
                <a:off x="17218" y="45402"/>
                <a:ext cx="1661" cy="120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41719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5055" name="Picture 10" descr="https://gas-kvas.com/uploads/posts/2023-01/1674441093_gas-kvas-com-p-ruka-s-kistyu-risunok-eskiz-8.jpg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16845" y="41887"/>
                <a:ext cx="14538" cy="14539"/>
              </a:xfrm>
              <a:prstGeom prst="rect">
                <a:avLst/>
              </a:prstGeom>
              <a:noFill/>
            </p:spPr>
          </p:pic>
        </p:grpSp>
        <p:grpSp>
          <p:nvGrpSpPr>
            <p:cNvPr id="5056" name="Группа 5056"/>
            <p:cNvGrpSpPr>
              <a:grpSpLocks/>
            </p:cNvGrpSpPr>
            <p:nvPr/>
          </p:nvGrpSpPr>
          <p:grpSpPr bwMode="auto">
            <a:xfrm>
              <a:off x="33777" y="33801"/>
              <a:ext cx="30821" cy="30600"/>
              <a:chOff x="33777" y="33801"/>
              <a:chExt cx="30821" cy="30600"/>
            </a:xfrm>
          </p:grpSpPr>
          <p:grpSp>
            <p:nvGrpSpPr>
              <p:cNvPr id="5057" name="Группа 5057"/>
              <p:cNvGrpSpPr>
                <a:grpSpLocks/>
              </p:cNvGrpSpPr>
              <p:nvPr/>
            </p:nvGrpSpPr>
            <p:grpSpPr bwMode="auto">
              <a:xfrm>
                <a:off x="33777" y="33801"/>
                <a:ext cx="30821" cy="30600"/>
                <a:chOff x="33777" y="33801"/>
                <a:chExt cx="30821" cy="30600"/>
              </a:xfrm>
            </p:grpSpPr>
            <p:pic>
              <p:nvPicPr>
                <p:cNvPr id="5058" name="Picture 6" descr="https://cf3.ppt-online.org/files3/slide/q/QJW0if9xSea15OduBT8lPkR3osAq6yhUKgNbcj/slide-3.jpg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 l="64804" b="11115"/>
                <a:stretch>
                  <a:fillRect/>
                </a:stretch>
              </p:blipFill>
              <p:spPr bwMode="auto">
                <a:xfrm rot="5577557">
                  <a:off x="39163" y="37587"/>
                  <a:ext cx="12083" cy="22856"/>
                </a:xfrm>
                <a:prstGeom prst="rect">
                  <a:avLst/>
                </a:prstGeom>
                <a:noFill/>
              </p:spPr>
            </p:pic>
            <p:sp>
              <p:nvSpPr>
                <p:cNvPr id="5059" name="Прямоугольник 5059"/>
                <p:cNvSpPr>
                  <a:spLocks noChangeArrowheads="1"/>
                </p:cNvSpPr>
                <p:nvPr/>
              </p:nvSpPr>
              <p:spPr bwMode="auto">
                <a:xfrm>
                  <a:off x="33879" y="33801"/>
                  <a:ext cx="30600" cy="30600"/>
                </a:xfrm>
                <a:prstGeom prst="rect">
                  <a:avLst/>
                </a:prstGeom>
                <a:noFill/>
                <a:ln w="12700">
                  <a:solidFill>
                    <a:srgbClr val="41719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060" name="Овал 5060"/>
                <p:cNvSpPr>
                  <a:spLocks noChangeArrowheads="1"/>
                </p:cNvSpPr>
                <p:nvPr/>
              </p:nvSpPr>
              <p:spPr bwMode="auto">
                <a:xfrm>
                  <a:off x="50611" y="53056"/>
                  <a:ext cx="1661" cy="120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41719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061" name="Овал 5061"/>
                <p:cNvSpPr>
                  <a:spLocks noChangeArrowheads="1"/>
                </p:cNvSpPr>
                <p:nvPr/>
              </p:nvSpPr>
              <p:spPr bwMode="auto">
                <a:xfrm>
                  <a:off x="50981" y="45261"/>
                  <a:ext cx="1661" cy="120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41719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pic>
              <p:nvPicPr>
                <p:cNvPr id="5062" name="Picture 10" descr="https://gas-kvas.com/uploads/posts/2023-01/1674441093_gas-kvas-com-p-ruka-s-kistyu-risunok-eskiz-8.jpg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50059" y="48932"/>
                  <a:ext cx="14539" cy="14538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5063" name="Прямая соединительная линия 5063"/>
              <p:cNvSpPr>
                <a:spLocks noChangeShapeType="1"/>
              </p:cNvSpPr>
              <p:nvPr/>
            </p:nvSpPr>
            <p:spPr bwMode="auto">
              <a:xfrm flipH="1">
                <a:off x="51471" y="45237"/>
                <a:ext cx="481" cy="7728"/>
              </a:xfrm>
              <a:prstGeom prst="line">
                <a:avLst/>
              </a:prstGeom>
              <a:noFill/>
              <a:ln w="28575">
                <a:solidFill>
                  <a:srgbClr val="ED7D3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pic>
        <p:nvPicPr>
          <p:cNvPr id="130" name="Рисунок 129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24" y="2046734"/>
            <a:ext cx="3466852" cy="1656184"/>
          </a:xfrm>
          <a:prstGeom prst="rect">
            <a:avLst/>
          </a:prstGeom>
          <a:noFill/>
        </p:spPr>
      </p:pic>
      <p:sp>
        <p:nvSpPr>
          <p:cNvPr id="83" name="Равнобедренный треугольник 82"/>
          <p:cNvSpPr/>
          <p:nvPr/>
        </p:nvSpPr>
        <p:spPr>
          <a:xfrm rot="5400000">
            <a:off x="-105536" y="105534"/>
            <a:ext cx="641138" cy="430067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Равнобедренный треугольник 83"/>
          <p:cNvSpPr/>
          <p:nvPr/>
        </p:nvSpPr>
        <p:spPr>
          <a:xfrm rot="5400000">
            <a:off x="152104" y="392930"/>
            <a:ext cx="374591" cy="369831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635589" y="39209"/>
            <a:ext cx="6541801" cy="562716"/>
          </a:xfrm>
          <a:prstGeom prst="rect">
            <a:avLst/>
          </a:prstGeom>
          <a:noFill/>
        </p:spPr>
        <p:txBody>
          <a:bodyPr wrap="square" lIns="69595" tIns="34797" rIns="69595" bIns="34797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ДЕМОНСТРАЦИОННЫЙ И РАЗДАТОЧНЫЙ МАТЕРИАЛ ДЛЯ РАБОТЫ С ДЕТЬМИ 5-6 ЛЕТ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658540" y="3342878"/>
          <a:ext cx="241584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5840">
                  <a:extLst>
                    <a:ext uri="{9D8B030D-6E8A-4147-A177-3AD203B41FA5}">
                      <a16:colId xmlns:a16="http://schemas.microsoft.com/office/drawing/2014/main" val="2353271129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Алгоритм мытья посуды</a:t>
                      </a:r>
                      <a:endParaRPr lang="ru-RU" sz="1600" b="0" dirty="0"/>
                    </a:p>
                  </a:txBody>
                  <a:tcPr marL="77978" marR="77978" marT="29210" marB="292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6915315"/>
                  </a:ext>
                </a:extLst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/>
          </p:nvPr>
        </p:nvGraphicFramePr>
        <p:xfrm>
          <a:off x="3034804" y="3126854"/>
          <a:ext cx="496855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2353271129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Алгоритм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составления описательного рассказа</a:t>
                      </a:r>
                      <a:endParaRPr lang="ru-RU" sz="1600" b="0" dirty="0"/>
                    </a:p>
                  </a:txBody>
                  <a:tcPr marL="77978" marR="77978" marT="29210" marB="292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6915315"/>
                  </a:ext>
                </a:extLst>
              </a:tr>
            </a:tbl>
          </a:graphicData>
        </a:graphic>
      </p:graphicFrame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386732" y="3889057"/>
            <a:ext cx="28187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И МНОГИЕ ДРУГИЕ …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2226" name="Группа 1"/>
          <p:cNvGrpSpPr>
            <a:grpSpLocks/>
          </p:cNvGrpSpPr>
          <p:nvPr/>
        </p:nvGrpSpPr>
        <p:grpSpPr bwMode="auto">
          <a:xfrm>
            <a:off x="0" y="750590"/>
            <a:ext cx="3466852" cy="2448272"/>
            <a:chOff x="0" y="0"/>
            <a:chExt cx="76093" cy="48383"/>
          </a:xfrm>
        </p:grpSpPr>
        <p:grpSp>
          <p:nvGrpSpPr>
            <p:cNvPr id="31" name="Группа 8"/>
            <p:cNvGrpSpPr>
              <a:grpSpLocks/>
            </p:cNvGrpSpPr>
            <p:nvPr/>
          </p:nvGrpSpPr>
          <p:grpSpPr bwMode="auto">
            <a:xfrm>
              <a:off x="26377" y="0"/>
              <a:ext cx="21814" cy="20856"/>
              <a:chOff x="26377" y="0"/>
              <a:chExt cx="21813" cy="20856"/>
            </a:xfrm>
          </p:grpSpPr>
          <p:sp>
            <p:nvSpPr>
              <p:cNvPr id="44" name="Прямоугольник 9"/>
              <p:cNvSpPr>
                <a:spLocks noChangeArrowheads="1"/>
              </p:cNvSpPr>
              <p:nvPr/>
            </p:nvSpPr>
            <p:spPr bwMode="auto">
              <a:xfrm>
                <a:off x="26377" y="0"/>
                <a:ext cx="21814" cy="20856"/>
              </a:xfrm>
              <a:prstGeom prst="rect">
                <a:avLst/>
              </a:prstGeom>
              <a:noFill/>
              <a:ln w="12700">
                <a:solidFill>
                  <a:srgbClr val="1F4D78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46" name="Рисунок 1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26971"/>
              <a:stretch>
                <a:fillRect/>
              </a:stretch>
            </p:blipFill>
            <p:spPr bwMode="auto">
              <a:xfrm rot="-1072268">
                <a:off x="28540" y="3620"/>
                <a:ext cx="17488" cy="12368"/>
              </a:xfrm>
              <a:prstGeom prst="rect">
                <a:avLst/>
              </a:prstGeom>
              <a:noFill/>
            </p:spPr>
          </p:pic>
        </p:grpSp>
        <p:grpSp>
          <p:nvGrpSpPr>
            <p:cNvPr id="32" name="Группа 11"/>
            <p:cNvGrpSpPr>
              <a:grpSpLocks/>
            </p:cNvGrpSpPr>
            <p:nvPr/>
          </p:nvGrpSpPr>
          <p:grpSpPr bwMode="auto">
            <a:xfrm>
              <a:off x="53895" y="0"/>
              <a:ext cx="22198" cy="20879"/>
              <a:chOff x="53895" y="0"/>
              <a:chExt cx="22197" cy="20879"/>
            </a:xfrm>
          </p:grpSpPr>
          <p:pic>
            <p:nvPicPr>
              <p:cNvPr id="37" name="Рисунок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195354" flipH="1">
                <a:off x="53895" y="2723"/>
                <a:ext cx="13959" cy="7676"/>
              </a:xfrm>
              <a:prstGeom prst="rect">
                <a:avLst/>
              </a:prstGeom>
              <a:noFill/>
            </p:spPr>
          </p:pic>
          <p:sp>
            <p:nvSpPr>
              <p:cNvPr id="38" name="Прямоугольник 13"/>
              <p:cNvSpPr>
                <a:spLocks noChangeArrowheads="1"/>
              </p:cNvSpPr>
              <p:nvPr/>
            </p:nvSpPr>
            <p:spPr bwMode="auto">
              <a:xfrm>
                <a:off x="54279" y="0"/>
                <a:ext cx="21814" cy="20856"/>
              </a:xfrm>
              <a:prstGeom prst="rect">
                <a:avLst/>
              </a:prstGeom>
              <a:noFill/>
              <a:ln w="12700">
                <a:solidFill>
                  <a:srgbClr val="1F4D78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39" name="Рисунок 1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313" y="758"/>
                <a:ext cx="12507" cy="12020"/>
              </a:xfrm>
              <a:prstGeom prst="rect">
                <a:avLst/>
              </a:prstGeom>
              <a:noFill/>
            </p:spPr>
          </p:pic>
          <p:pic>
            <p:nvPicPr>
              <p:cNvPr id="40" name="Рисунок 1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46831" t="5405" r="33612" b="65384"/>
              <a:stretch>
                <a:fillRect/>
              </a:stretch>
            </p:blipFill>
            <p:spPr bwMode="auto">
              <a:xfrm rot="7399652">
                <a:off x="56982" y="7391"/>
                <a:ext cx="5356" cy="10313"/>
              </a:xfrm>
              <a:prstGeom prst="rect">
                <a:avLst/>
              </a:prstGeom>
              <a:noFill/>
            </p:spPr>
          </p:pic>
          <p:pic>
            <p:nvPicPr>
              <p:cNvPr id="41" name="Рисунок 1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6364" t="17273" r="3638" b="15456"/>
              <a:stretch>
                <a:fillRect/>
              </a:stretch>
            </p:blipFill>
            <p:spPr bwMode="auto">
              <a:xfrm rot="-1441610">
                <a:off x="60973" y="11160"/>
                <a:ext cx="7299" cy="3001"/>
              </a:xfrm>
              <a:prstGeom prst="rect">
                <a:avLst/>
              </a:prstGeom>
              <a:noFill/>
            </p:spPr>
          </p:pic>
          <p:pic>
            <p:nvPicPr>
              <p:cNvPr id="43" name="Рисунок 1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8774" t="7632" r="9190" b="10643"/>
              <a:stretch>
                <a:fillRect/>
              </a:stretch>
            </p:blipFill>
            <p:spPr bwMode="auto">
              <a:xfrm>
                <a:off x="54201" y="14062"/>
                <a:ext cx="7190" cy="6817"/>
              </a:xfrm>
              <a:prstGeom prst="rect">
                <a:avLst/>
              </a:prstGeom>
              <a:noFill/>
            </p:spPr>
          </p:pic>
        </p:grpSp>
        <p:grpSp>
          <p:nvGrpSpPr>
            <p:cNvPr id="33" name="Группа 18"/>
            <p:cNvGrpSpPr>
              <a:grpSpLocks/>
            </p:cNvGrpSpPr>
            <p:nvPr/>
          </p:nvGrpSpPr>
          <p:grpSpPr bwMode="auto">
            <a:xfrm>
              <a:off x="40499" y="24338"/>
              <a:ext cx="21814" cy="23099"/>
              <a:chOff x="40499" y="24338"/>
              <a:chExt cx="21813" cy="23099"/>
            </a:xfrm>
          </p:grpSpPr>
          <p:pic>
            <p:nvPicPr>
              <p:cNvPr id="34" name="Рисунок 1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2" b="40186"/>
              <a:stretch>
                <a:fillRect/>
              </a:stretch>
            </p:blipFill>
            <p:spPr bwMode="auto">
              <a:xfrm>
                <a:off x="47359" y="28275"/>
                <a:ext cx="13516" cy="9085"/>
              </a:xfrm>
              <a:prstGeom prst="rect">
                <a:avLst/>
              </a:prstGeom>
              <a:noFill/>
            </p:spPr>
          </p:pic>
          <p:sp>
            <p:nvSpPr>
              <p:cNvPr id="35" name="Прямоугольник 20"/>
              <p:cNvSpPr>
                <a:spLocks noChangeArrowheads="1"/>
              </p:cNvSpPr>
              <p:nvPr/>
            </p:nvSpPr>
            <p:spPr bwMode="auto">
              <a:xfrm>
                <a:off x="40499" y="26581"/>
                <a:ext cx="21814" cy="20856"/>
              </a:xfrm>
              <a:prstGeom prst="rect">
                <a:avLst/>
              </a:prstGeom>
              <a:noFill/>
              <a:ln w="12700">
                <a:solidFill>
                  <a:srgbClr val="1F4D78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36" name="Рисунок 2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4429" y="24338"/>
                <a:ext cx="13312" cy="12398"/>
              </a:xfrm>
              <a:prstGeom prst="rect">
                <a:avLst/>
              </a:prstGeom>
              <a:noFill/>
            </p:spPr>
          </p:pic>
          <p:pic>
            <p:nvPicPr>
              <p:cNvPr id="67" name="Рисунок 6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51076" t="37305" r="25977" b="18359"/>
              <a:stretch>
                <a:fillRect/>
              </a:stretch>
            </p:blipFill>
            <p:spPr bwMode="auto">
              <a:xfrm>
                <a:off x="40620" y="37607"/>
                <a:ext cx="13525" cy="9608"/>
              </a:xfrm>
              <a:prstGeom prst="rect">
                <a:avLst/>
              </a:prstGeom>
              <a:noFill/>
            </p:spPr>
          </p:pic>
        </p:grpSp>
        <p:grpSp>
          <p:nvGrpSpPr>
            <p:cNvPr id="68" name="Группа 68"/>
            <p:cNvGrpSpPr>
              <a:grpSpLocks/>
            </p:cNvGrpSpPr>
            <p:nvPr/>
          </p:nvGrpSpPr>
          <p:grpSpPr bwMode="auto">
            <a:xfrm>
              <a:off x="11209" y="27107"/>
              <a:ext cx="21814" cy="21276"/>
              <a:chOff x="11209" y="27107"/>
              <a:chExt cx="21813" cy="21276"/>
            </a:xfrm>
          </p:grpSpPr>
          <p:pic>
            <p:nvPicPr>
              <p:cNvPr id="69" name="Picture 2" descr="https://fsd.multiurok.ru/html/2021/10/26/s_6177894673ca0/php7AzZ8S_Zapominaem-slovarnye-slova_html_394712c8033f950e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4345" y="34482"/>
                <a:ext cx="15541" cy="12806"/>
              </a:xfrm>
              <a:prstGeom prst="rect">
                <a:avLst/>
              </a:prstGeom>
              <a:noFill/>
            </p:spPr>
          </p:pic>
          <p:sp>
            <p:nvSpPr>
              <p:cNvPr id="70" name="Прямоугольник 70"/>
              <p:cNvSpPr>
                <a:spLocks noChangeArrowheads="1"/>
              </p:cNvSpPr>
              <p:nvPr/>
            </p:nvSpPr>
            <p:spPr bwMode="auto">
              <a:xfrm>
                <a:off x="11209" y="27526"/>
                <a:ext cx="21814" cy="20857"/>
              </a:xfrm>
              <a:prstGeom prst="rect">
                <a:avLst/>
              </a:prstGeom>
              <a:noFill/>
              <a:ln w="12700">
                <a:solidFill>
                  <a:srgbClr val="1F4D78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71" name="Рисунок 7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28307" t="72000" r="28308" b="7077"/>
              <a:stretch>
                <a:fillRect/>
              </a:stretch>
            </p:blipFill>
            <p:spPr bwMode="auto">
              <a:xfrm rot="3400365">
                <a:off x="22039" y="29922"/>
                <a:ext cx="11818" cy="6187"/>
              </a:xfrm>
              <a:prstGeom prst="rect">
                <a:avLst/>
              </a:prstGeom>
              <a:noFill/>
            </p:spPr>
          </p:pic>
          <p:pic>
            <p:nvPicPr>
              <p:cNvPr id="72" name="Рисунок 7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l="28307" t="72000" r="28308" b="7077"/>
              <a:stretch>
                <a:fillRect/>
              </a:stretch>
            </p:blipFill>
            <p:spPr bwMode="auto">
              <a:xfrm rot="19006183" flipH="1">
                <a:off x="11516" y="29502"/>
                <a:ext cx="11818" cy="6188"/>
              </a:xfrm>
              <a:prstGeom prst="rect">
                <a:avLst/>
              </a:prstGeom>
              <a:noFill/>
            </p:spPr>
          </p:pic>
        </p:grpSp>
        <p:grpSp>
          <p:nvGrpSpPr>
            <p:cNvPr id="73" name="Группа 73"/>
            <p:cNvGrpSpPr>
              <a:grpSpLocks/>
            </p:cNvGrpSpPr>
            <p:nvPr/>
          </p:nvGrpSpPr>
          <p:grpSpPr bwMode="auto">
            <a:xfrm>
              <a:off x="0" y="1464"/>
              <a:ext cx="21813" cy="20916"/>
              <a:chOff x="0" y="1464"/>
              <a:chExt cx="36576" cy="33034"/>
            </a:xfrm>
          </p:grpSpPr>
          <p:pic>
            <p:nvPicPr>
              <p:cNvPr id="74" name="Рисунок 7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2346" y="7579"/>
                <a:ext cx="22092" cy="19431"/>
              </a:xfrm>
              <a:prstGeom prst="rect">
                <a:avLst/>
              </a:prstGeom>
              <a:noFill/>
            </p:spPr>
          </p:pic>
          <p:pic>
            <p:nvPicPr>
              <p:cNvPr id="75" name="Рисунок 75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l="4280" t="32768" r="72537" b="47183"/>
              <a:stretch>
                <a:fillRect/>
              </a:stretch>
            </p:blipFill>
            <p:spPr bwMode="auto">
              <a:xfrm rot="-3637341">
                <a:off x="11786" y="-1217"/>
                <a:ext cx="12291" cy="17653"/>
              </a:xfrm>
              <a:prstGeom prst="rect">
                <a:avLst/>
              </a:prstGeom>
              <a:noFill/>
            </p:spPr>
          </p:pic>
          <p:pic>
            <p:nvPicPr>
              <p:cNvPr id="76" name="Рисунок 76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 l="8774" t="7632" r="9190" b="10643"/>
              <a:stretch>
                <a:fillRect/>
              </a:stretch>
            </p:blipFill>
            <p:spPr bwMode="auto">
              <a:xfrm>
                <a:off x="1644" y="19459"/>
                <a:ext cx="16288" cy="13094"/>
              </a:xfrm>
              <a:prstGeom prst="rect">
                <a:avLst/>
              </a:prstGeom>
              <a:noFill/>
            </p:spPr>
          </p:pic>
          <p:sp>
            <p:nvSpPr>
              <p:cNvPr id="77" name="Прямоугольник 77"/>
              <p:cNvSpPr>
                <a:spLocks noChangeArrowheads="1"/>
              </p:cNvSpPr>
              <p:nvPr/>
            </p:nvSpPr>
            <p:spPr bwMode="auto">
              <a:xfrm>
                <a:off x="0" y="1558"/>
                <a:ext cx="36576" cy="32941"/>
              </a:xfrm>
              <a:prstGeom prst="rect">
                <a:avLst/>
              </a:prstGeom>
              <a:noFill/>
              <a:ln w="12700">
                <a:solidFill>
                  <a:srgbClr val="1F4D78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2305" name="Группа 14"/>
          <p:cNvGrpSpPr>
            <a:grpSpLocks/>
          </p:cNvGrpSpPr>
          <p:nvPr/>
        </p:nvGrpSpPr>
        <p:grpSpPr bwMode="auto">
          <a:xfrm>
            <a:off x="3682876" y="894606"/>
            <a:ext cx="3898900" cy="2088232"/>
            <a:chOff x="0" y="0"/>
            <a:chExt cx="116994" cy="75248"/>
          </a:xfrm>
        </p:grpSpPr>
        <p:pic>
          <p:nvPicPr>
            <p:cNvPr id="5002" name="Picture 6" descr="https://otkritkis.com/wp-content/uploads/2021/11/sneg-dlya-detey-1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573" y="1502"/>
              <a:ext cx="13276" cy="11721"/>
            </a:xfrm>
            <a:prstGeom prst="rect">
              <a:avLst/>
            </a:prstGeom>
            <a:noFill/>
          </p:spPr>
        </p:pic>
        <p:grpSp>
          <p:nvGrpSpPr>
            <p:cNvPr id="5003" name="Группа 5003"/>
            <p:cNvGrpSpPr>
              <a:grpSpLocks/>
            </p:cNvGrpSpPr>
            <p:nvPr/>
          </p:nvGrpSpPr>
          <p:grpSpPr bwMode="auto">
            <a:xfrm>
              <a:off x="1789" y="39248"/>
              <a:ext cx="37646" cy="36000"/>
              <a:chOff x="1789" y="39248"/>
              <a:chExt cx="37646" cy="36000"/>
            </a:xfrm>
          </p:grpSpPr>
          <p:pic>
            <p:nvPicPr>
              <p:cNvPr id="5004" name="Picture 10" descr="https://img2.freepng.ru/20180425/euq/kisspng-computer-icons-royalty-free-drawing-clip-art-5ae101580d81c4.9907264515246953840553.jp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789" y="58126"/>
                <a:ext cx="21733" cy="15938"/>
              </a:xfrm>
              <a:prstGeom prst="rect">
                <a:avLst/>
              </a:prstGeom>
              <a:noFill/>
            </p:spPr>
          </p:pic>
          <p:pic>
            <p:nvPicPr>
              <p:cNvPr id="5005" name="Picture 12" descr="https://zamanilka.ru/wp-content/uploads/2022/12/kartinki-luna-moon-1.png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865" y="42776"/>
                <a:ext cx="13568" cy="12061"/>
              </a:xfrm>
              <a:prstGeom prst="rect">
                <a:avLst/>
              </a:prstGeom>
              <a:noFill/>
            </p:spPr>
          </p:pic>
          <p:sp>
            <p:nvSpPr>
              <p:cNvPr id="5006" name="Прямоугольник 5006"/>
              <p:cNvSpPr>
                <a:spLocks noChangeArrowheads="1"/>
              </p:cNvSpPr>
              <p:nvPr/>
            </p:nvSpPr>
            <p:spPr bwMode="auto">
              <a:xfrm>
                <a:off x="3435" y="39248"/>
                <a:ext cx="36000" cy="36000"/>
              </a:xfrm>
              <a:prstGeom prst="rect">
                <a:avLst/>
              </a:prstGeom>
              <a:noFill/>
              <a:ln w="28575">
                <a:solidFill>
                  <a:srgbClr val="1F4D78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07" name="Прямоугольник 5007"/>
              <p:cNvSpPr>
                <a:spLocks noChangeArrowheads="1"/>
              </p:cNvSpPr>
              <p:nvPr/>
            </p:nvSpPr>
            <p:spPr bwMode="auto">
              <a:xfrm>
                <a:off x="22237" y="41197"/>
                <a:ext cx="2570" cy="14981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08" name="Прямоугольник 5008"/>
              <p:cNvSpPr>
                <a:spLocks noChangeArrowheads="1"/>
              </p:cNvSpPr>
              <p:nvPr/>
            </p:nvSpPr>
            <p:spPr bwMode="auto">
              <a:xfrm>
                <a:off x="22195" y="62154"/>
                <a:ext cx="2418" cy="899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009" name="Группа 5009"/>
            <p:cNvGrpSpPr>
              <a:grpSpLocks/>
            </p:cNvGrpSpPr>
            <p:nvPr/>
          </p:nvGrpSpPr>
          <p:grpSpPr bwMode="auto">
            <a:xfrm>
              <a:off x="41082" y="39248"/>
              <a:ext cx="36000" cy="36000"/>
              <a:chOff x="41082" y="39248"/>
              <a:chExt cx="36000" cy="36000"/>
            </a:xfrm>
          </p:grpSpPr>
          <p:sp>
            <p:nvSpPr>
              <p:cNvPr id="5010" name="Прямоугольник 5010"/>
              <p:cNvSpPr>
                <a:spLocks noChangeArrowheads="1"/>
              </p:cNvSpPr>
              <p:nvPr/>
            </p:nvSpPr>
            <p:spPr bwMode="auto">
              <a:xfrm>
                <a:off x="41082" y="39248"/>
                <a:ext cx="36000" cy="36000"/>
              </a:xfrm>
              <a:prstGeom prst="rect">
                <a:avLst/>
              </a:prstGeom>
              <a:noFill/>
              <a:ln w="28575">
                <a:solidFill>
                  <a:srgbClr val="1F4D78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5011" name="Picture 14" descr="https://www.kids-price.ru/contentimg/pic858/size1/babytoyrubabytoyruwwwwwwbabytoyru_13148313.jpg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 l="49924" t="14359" b="15059"/>
              <a:stretch>
                <a:fillRect/>
              </a:stretch>
            </p:blipFill>
            <p:spPr bwMode="auto">
              <a:xfrm>
                <a:off x="45681" y="42043"/>
                <a:ext cx="26801" cy="31480"/>
              </a:xfrm>
              <a:prstGeom prst="rect">
                <a:avLst/>
              </a:prstGeom>
              <a:noFill/>
            </p:spPr>
          </p:pic>
        </p:grpSp>
        <p:grpSp>
          <p:nvGrpSpPr>
            <p:cNvPr id="5012" name="Группа 5012"/>
            <p:cNvGrpSpPr>
              <a:grpSpLocks/>
            </p:cNvGrpSpPr>
            <p:nvPr/>
          </p:nvGrpSpPr>
          <p:grpSpPr bwMode="auto">
            <a:xfrm>
              <a:off x="0" y="461"/>
              <a:ext cx="36658" cy="36000"/>
              <a:chOff x="0" y="461"/>
              <a:chExt cx="36658" cy="36000"/>
            </a:xfrm>
          </p:grpSpPr>
          <p:grpSp>
            <p:nvGrpSpPr>
              <p:cNvPr id="5013" name="Группа 5013"/>
              <p:cNvGrpSpPr>
                <a:grpSpLocks/>
              </p:cNvGrpSpPr>
              <p:nvPr/>
            </p:nvGrpSpPr>
            <p:grpSpPr bwMode="auto">
              <a:xfrm>
                <a:off x="0" y="461"/>
                <a:ext cx="36658" cy="36000"/>
                <a:chOff x="0" y="461"/>
                <a:chExt cx="36658" cy="36000"/>
              </a:xfrm>
            </p:grpSpPr>
            <p:grpSp>
              <p:nvGrpSpPr>
                <p:cNvPr id="5014" name="Группа 5014"/>
                <p:cNvGrpSpPr>
                  <a:grpSpLocks/>
                </p:cNvGrpSpPr>
                <p:nvPr/>
              </p:nvGrpSpPr>
              <p:grpSpPr bwMode="auto">
                <a:xfrm>
                  <a:off x="658" y="5699"/>
                  <a:ext cx="36000" cy="30260"/>
                  <a:chOff x="658" y="5699"/>
                  <a:chExt cx="47703" cy="35091"/>
                </a:xfrm>
              </p:grpSpPr>
              <p:pic>
                <p:nvPicPr>
                  <p:cNvPr id="5015" name="Picture 2" descr="https://tipik.ru/wp-content/uploads/2021/07/%D0%A1%D0%BD%D0%B5%D0%B3-%D0%BA%D0%B0%D1%80%D1%82%D0%B8%D0%BD%D0%BA%D0%B8-%D0%B4%D0%BB%D1%8F-%D0%B4%D0%B5%D1%82%D0%B5%D0%B9-%D0%BD%D0%B0%D1%80%D0%B8%D1%81%D0%BE%D0%B2%D0%B0%D0%BD%D0%BD%D1%8B%D0%B5-18.jpg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/>
                  <a:srcRect/>
                  <a:stretch>
                    <a:fillRect/>
                  </a:stretch>
                </p:blipFill>
                <p:spPr bwMode="auto">
                  <a:xfrm>
                    <a:off x="20598" y="5699"/>
                    <a:ext cx="25486" cy="29599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016" name="Picture 4" descr="https://e7.pngegg.com/pngimages/236/341/png-clipart-igloo-cartoon-snow-house-property-snow.png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/>
                  <a:srcRect/>
                  <a:stretch>
                    <a:fillRect/>
                  </a:stretch>
                </p:blipFill>
                <p:spPr bwMode="auto">
                  <a:xfrm>
                    <a:off x="1722" y="17231"/>
                    <a:ext cx="20688" cy="18067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017" name="Прямоугольник 5017"/>
                  <p:cNvSpPr>
                    <a:spLocks noChangeArrowheads="1"/>
                  </p:cNvSpPr>
                  <p:nvPr/>
                </p:nvSpPr>
                <p:spPr bwMode="auto">
                  <a:xfrm>
                    <a:off x="658" y="5699"/>
                    <a:ext cx="47703" cy="35091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5018" name="Прямоугольник 5018"/>
                <p:cNvSpPr>
                  <a:spLocks noChangeArrowheads="1"/>
                </p:cNvSpPr>
                <p:nvPr/>
              </p:nvSpPr>
              <p:spPr bwMode="auto">
                <a:xfrm>
                  <a:off x="0" y="461"/>
                  <a:ext cx="36000" cy="36000"/>
                </a:xfrm>
                <a:prstGeom prst="rect">
                  <a:avLst/>
                </a:prstGeom>
                <a:noFill/>
                <a:ln w="28575">
                  <a:solidFill>
                    <a:srgbClr val="1F4D78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pic>
            <p:nvPicPr>
              <p:cNvPr id="5019" name="Picture 2" descr="https://schtirlitz.ru/800/600/http/static.tildacdn.com/tild3461-6233-4365-b735-636464356132/o-o.jpeg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677" y="27958"/>
                <a:ext cx="34645" cy="8001"/>
              </a:xfrm>
              <a:prstGeom prst="rect">
                <a:avLst/>
              </a:prstGeom>
              <a:noFill/>
            </p:spPr>
          </p:pic>
        </p:grpSp>
        <p:grpSp>
          <p:nvGrpSpPr>
            <p:cNvPr id="5020" name="Группа 5020"/>
            <p:cNvGrpSpPr>
              <a:grpSpLocks/>
            </p:cNvGrpSpPr>
            <p:nvPr/>
          </p:nvGrpSpPr>
          <p:grpSpPr bwMode="auto">
            <a:xfrm>
              <a:off x="39435" y="0"/>
              <a:ext cx="37244" cy="36461"/>
              <a:chOff x="39435" y="0"/>
              <a:chExt cx="37243" cy="36461"/>
            </a:xfrm>
          </p:grpSpPr>
          <p:sp>
            <p:nvSpPr>
              <p:cNvPr id="5021" name="Прямоугольник 5021"/>
              <p:cNvSpPr>
                <a:spLocks noChangeArrowheads="1"/>
              </p:cNvSpPr>
              <p:nvPr/>
            </p:nvSpPr>
            <p:spPr bwMode="auto">
              <a:xfrm>
                <a:off x="39435" y="461"/>
                <a:ext cx="36000" cy="36000"/>
              </a:xfrm>
              <a:prstGeom prst="rect">
                <a:avLst/>
              </a:prstGeom>
              <a:noFill/>
              <a:ln w="28575">
                <a:solidFill>
                  <a:srgbClr val="1F4D78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5022" name="Picture 4" descr="https://avatars.mds.yandex.net/i?id=6cf1c5601132abf582532444f639f2273c8ca33a-9291460-images-thumbs&amp;n=13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58648" y="0"/>
                <a:ext cx="18031" cy="17919"/>
              </a:xfrm>
              <a:prstGeom prst="rect">
                <a:avLst/>
              </a:prstGeom>
              <a:noFill/>
            </p:spPr>
          </p:pic>
          <p:pic>
            <p:nvPicPr>
              <p:cNvPr id="5023" name="Picture 6" descr="https://stihi.ru/pics/2020/05/26/7424.jpg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40094" y="11719"/>
                <a:ext cx="28843" cy="18220"/>
              </a:xfrm>
              <a:prstGeom prst="rect">
                <a:avLst/>
              </a:prstGeom>
              <a:noFill/>
            </p:spPr>
          </p:pic>
        </p:grpSp>
        <p:grpSp>
          <p:nvGrpSpPr>
            <p:cNvPr id="5024" name="Группа 5024"/>
            <p:cNvGrpSpPr>
              <a:grpSpLocks/>
            </p:cNvGrpSpPr>
            <p:nvPr/>
          </p:nvGrpSpPr>
          <p:grpSpPr bwMode="auto">
            <a:xfrm>
              <a:off x="80994" y="39248"/>
              <a:ext cx="36000" cy="36000"/>
              <a:chOff x="80994" y="39248"/>
              <a:chExt cx="36000" cy="36000"/>
            </a:xfrm>
          </p:grpSpPr>
          <p:sp>
            <p:nvSpPr>
              <p:cNvPr id="5025" name="Прямоугольник 5025"/>
              <p:cNvSpPr>
                <a:spLocks noChangeArrowheads="1"/>
              </p:cNvSpPr>
              <p:nvPr/>
            </p:nvSpPr>
            <p:spPr bwMode="auto">
              <a:xfrm>
                <a:off x="80994" y="39248"/>
                <a:ext cx="36000" cy="36000"/>
              </a:xfrm>
              <a:prstGeom prst="rect">
                <a:avLst/>
              </a:prstGeom>
              <a:noFill/>
              <a:ln w="28575">
                <a:solidFill>
                  <a:srgbClr val="1F4D78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5026" name="Picture 12" descr="https://fs.znanio.ru/d5af0e/52/b5/4f870caafcebbc23bd6cb2a8f4e00721a8.jpg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 l="3003" r="3058"/>
              <a:stretch>
                <a:fillRect/>
              </a:stretch>
            </p:blipFill>
            <p:spPr bwMode="auto">
              <a:xfrm>
                <a:off x="82253" y="42043"/>
                <a:ext cx="33941" cy="27146"/>
              </a:xfrm>
              <a:prstGeom prst="rect">
                <a:avLst/>
              </a:prstGeom>
              <a:noFill/>
            </p:spPr>
          </p:pic>
        </p:grpSp>
        <p:grpSp>
          <p:nvGrpSpPr>
            <p:cNvPr id="5027" name="Группа 5027"/>
            <p:cNvGrpSpPr>
              <a:grpSpLocks/>
            </p:cNvGrpSpPr>
            <p:nvPr/>
          </p:nvGrpSpPr>
          <p:grpSpPr bwMode="auto">
            <a:xfrm>
              <a:off x="80084" y="989"/>
              <a:ext cx="36000" cy="36000"/>
              <a:chOff x="80084" y="989"/>
              <a:chExt cx="36000" cy="36000"/>
            </a:xfrm>
          </p:grpSpPr>
          <p:sp>
            <p:nvSpPr>
              <p:cNvPr id="5028" name="Прямоугольник 5028"/>
              <p:cNvSpPr>
                <a:spLocks noChangeArrowheads="1"/>
              </p:cNvSpPr>
              <p:nvPr/>
            </p:nvSpPr>
            <p:spPr bwMode="auto">
              <a:xfrm>
                <a:off x="80084" y="989"/>
                <a:ext cx="36000" cy="36000"/>
              </a:xfrm>
              <a:prstGeom prst="rect">
                <a:avLst/>
              </a:prstGeom>
              <a:noFill/>
              <a:ln w="28575">
                <a:solidFill>
                  <a:srgbClr val="1F4D78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5029" name="Picture 16" descr="https://gas-kvas.com/uploads/posts/2023-01/1673531685_gas-kvas-com-p-novogodnyaya-yelka-detskii-risunok-54.png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82725" y="1690"/>
                <a:ext cx="30257" cy="32459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1" name="Равнобедренный треугольник 60"/>
          <p:cNvSpPr/>
          <p:nvPr/>
        </p:nvSpPr>
        <p:spPr>
          <a:xfrm rot="5400000">
            <a:off x="-105536" y="105534"/>
            <a:ext cx="641138" cy="430067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Равнобедренный треугольник 61"/>
          <p:cNvSpPr/>
          <p:nvPr/>
        </p:nvSpPr>
        <p:spPr>
          <a:xfrm rot="5400000">
            <a:off x="152104" y="392930"/>
            <a:ext cx="374591" cy="369831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4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/>
          </p:nvPr>
        </p:nvGraphicFramePr>
        <p:xfrm>
          <a:off x="-1069652" y="776193"/>
          <a:ext cx="8595900" cy="3545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672454" y="0"/>
            <a:ext cx="7125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КОНСТРУКТОР ТЕХНОЛОГИЧЕСКИХ КАРТ ДЛЯ ДЕТЕЙ </a:t>
            </a: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5-6 ЛЕТ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(классификация О.М. Ельцовой, А.Н. Тереховой)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91694" y="266220"/>
            <a:ext cx="666741" cy="483354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304668" y="240366"/>
            <a:ext cx="425194" cy="437530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2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285937"/>
              </p:ext>
            </p:extLst>
          </p:nvPr>
        </p:nvGraphicFramePr>
        <p:xfrm>
          <a:off x="83897" y="573475"/>
          <a:ext cx="7651227" cy="1268683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014803">
                  <a:extLst>
                    <a:ext uri="{9D8B030D-6E8A-4147-A177-3AD203B41FA5}">
                      <a16:colId xmlns:a16="http://schemas.microsoft.com/office/drawing/2014/main" val="127018433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414507843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423329105"/>
                    </a:ext>
                  </a:extLst>
                </a:gridCol>
                <a:gridCol w="1243936">
                  <a:extLst>
                    <a:ext uri="{9D8B030D-6E8A-4147-A177-3AD203B41FA5}">
                      <a16:colId xmlns:a16="http://schemas.microsoft.com/office/drawing/2014/main" val="611095035"/>
                    </a:ext>
                  </a:extLst>
                </a:gridCol>
              </a:tblGrid>
              <a:tr h="249172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Блок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«Чем</a:t>
                      </a:r>
                      <a:r>
                        <a:rPr lang="ru-RU" sz="9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знаменита Россия?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900" b="1" i="1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Игровой  образовательный </a:t>
                      </a:r>
                      <a:r>
                        <a:rPr lang="ru-RU" sz="9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комплект</a:t>
                      </a:r>
                      <a:r>
                        <a:rPr lang="ru-RU" sz="9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«Чем знаменита Россия?»</a:t>
                      </a:r>
                      <a:endParaRPr lang="ru-RU" sz="9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 hMerge="1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2337865"/>
                  </a:ext>
                </a:extLst>
              </a:tr>
              <a:tr h="124586"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Тема ОД</a:t>
                      </a:r>
                      <a:endParaRPr lang="ru-RU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Этап занятия</a:t>
                      </a:r>
                      <a:endParaRPr lang="ru-RU" sz="9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682510"/>
                  </a:ext>
                </a:extLst>
              </a:tr>
              <a:tr h="249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Мотивационно-организационный</a:t>
                      </a:r>
                      <a:endParaRPr lang="ru-RU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Деятельностный</a:t>
                      </a:r>
                      <a:endParaRPr lang="ru-RU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Заключительный</a:t>
                      </a:r>
                      <a:endParaRPr lang="ru-RU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extLst>
                  <a:ext uri="{0D108BD9-81ED-4DB2-BD59-A6C34878D82A}">
                    <a16:rowId xmlns:a16="http://schemas.microsoft.com/office/drawing/2014/main" val="1958681307"/>
                  </a:ext>
                </a:extLst>
              </a:tr>
              <a:tr h="449088">
                <a:tc>
                  <a:txBody>
                    <a:bodyPr/>
                    <a:lstStyle/>
                    <a:p>
                      <a:pPr indent="654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«Чем знаменита Россия? Своими городами!»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Ситуация-иллюстрация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«Города </a:t>
                      </a:r>
                      <a:r>
                        <a:rPr lang="ru-RU" sz="9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России»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/>
                </a:tc>
                <a:tc rowSpan="2">
                  <a:txBody>
                    <a:bodyPr/>
                    <a:lstStyle/>
                    <a:p>
                      <a:pPr marL="342900" lvl="0" indent="-34290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AutoNum type="arabicPeriod"/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 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упражнение </a:t>
                      </a:r>
                      <a:endParaRPr lang="ru-RU" sz="9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Проложи маршрут до города»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 Ситуация-упражнение с роботом </a:t>
                      </a: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«Из Самары в …»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Ситуация-оценка </a:t>
                      </a:r>
                      <a:endParaRPr lang="ru-RU" sz="9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Свободный 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микрофон»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/>
                </a:tc>
                <a:extLst>
                  <a:ext uri="{0D108BD9-81ED-4DB2-BD59-A6C34878D82A}">
                    <a16:rowId xmlns:a16="http://schemas.microsoft.com/office/drawing/2014/main" val="1106507849"/>
                  </a:ext>
                </a:extLst>
              </a:tr>
              <a:tr h="133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 vMerge="1">
                  <a:txBody>
                    <a:bodyPr/>
                    <a:lstStyle/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/>
                </a:tc>
                <a:extLst>
                  <a:ext uri="{0D108BD9-81ED-4DB2-BD59-A6C34878D82A}">
                    <a16:rowId xmlns:a16="http://schemas.microsoft.com/office/drawing/2014/main" val="11059116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287244"/>
              </p:ext>
            </p:extLst>
          </p:nvPr>
        </p:nvGraphicFramePr>
        <p:xfrm>
          <a:off x="83897" y="1842158"/>
          <a:ext cx="7651228" cy="119054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014803">
                  <a:extLst>
                    <a:ext uri="{9D8B030D-6E8A-4147-A177-3AD203B41FA5}">
                      <a16:colId xmlns:a16="http://schemas.microsoft.com/office/drawing/2014/main" val="1270184339"/>
                    </a:ext>
                  </a:extLst>
                </a:gridCol>
                <a:gridCol w="1366476">
                  <a:extLst>
                    <a:ext uri="{9D8B030D-6E8A-4147-A177-3AD203B41FA5}">
                      <a16:colId xmlns:a16="http://schemas.microsoft.com/office/drawing/2014/main" val="1414507843"/>
                    </a:ext>
                  </a:extLst>
                </a:gridCol>
                <a:gridCol w="2885594">
                  <a:extLst>
                    <a:ext uri="{9D8B030D-6E8A-4147-A177-3AD203B41FA5}">
                      <a16:colId xmlns:a16="http://schemas.microsoft.com/office/drawing/2014/main" val="2423329105"/>
                    </a:ext>
                  </a:extLst>
                </a:gridCol>
                <a:gridCol w="1384355">
                  <a:extLst>
                    <a:ext uri="{9D8B030D-6E8A-4147-A177-3AD203B41FA5}">
                      <a16:colId xmlns:a16="http://schemas.microsoft.com/office/drawing/2014/main" val="611095035"/>
                    </a:ext>
                  </a:extLst>
                </a:gridCol>
              </a:tblGrid>
              <a:tr h="127396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Блок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«Мир</a:t>
                      </a:r>
                      <a:r>
                        <a:rPr lang="ru-RU" sz="9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предметов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900" b="1" i="1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Игровой  образовательный </a:t>
                      </a:r>
                      <a:r>
                        <a:rPr lang="ru-RU" sz="9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комплект</a:t>
                      </a:r>
                      <a:r>
                        <a:rPr lang="ru-RU" sz="9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«Мир</a:t>
                      </a:r>
                      <a:r>
                        <a:rPr lang="ru-RU" sz="9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предметов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9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 hMerge="1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2337865"/>
                  </a:ext>
                </a:extLst>
              </a:tr>
              <a:tr h="127396"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Тема ОД</a:t>
                      </a:r>
                      <a:endParaRPr lang="ru-RU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Этап занятия</a:t>
                      </a:r>
                      <a:endParaRPr lang="ru-RU" sz="9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682510"/>
                  </a:ext>
                </a:extLst>
              </a:tr>
              <a:tr h="254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Мотивационно-организационный</a:t>
                      </a:r>
                      <a:endParaRPr lang="ru-RU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Деятельностный</a:t>
                      </a:r>
                      <a:endParaRPr lang="ru-RU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Заключительный</a:t>
                      </a:r>
                      <a:endParaRPr lang="ru-RU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extLst>
                  <a:ext uri="{0D108BD9-81ED-4DB2-BD59-A6C34878D82A}">
                    <a16:rowId xmlns:a16="http://schemas.microsoft.com/office/drawing/2014/main" val="1958681307"/>
                  </a:ext>
                </a:extLst>
              </a:tr>
              <a:tr h="64190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«Знать ребенок должен каждый,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безопасность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это важно!»</a:t>
                      </a:r>
                      <a:endParaRPr lang="ru-RU" sz="900" b="0" i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 иллюстрация </a:t>
                      </a:r>
                      <a:endParaRPr lang="ru-RU" sz="9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«Сашино</a:t>
                      </a:r>
                      <a:r>
                        <a:rPr lang="ru-RU" sz="9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горе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AutoNum type="arabicPeriod"/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 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упражнение </a:t>
                      </a:r>
                      <a:endParaRPr lang="ru-RU" sz="9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Правила безопасного поведения дома»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 Ситуация- 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упражнение с роботом </a:t>
                      </a:r>
                      <a:endParaRPr lang="ru-RU" sz="9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«Робот-помощник»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Ситуация-оценка 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«Если-бы я был волшебником…»</a:t>
                      </a:r>
                      <a:endParaRPr lang="ru-RU" sz="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/>
                </a:tc>
                <a:extLst>
                  <a:ext uri="{0D108BD9-81ED-4DB2-BD59-A6C34878D82A}">
                    <a16:rowId xmlns:a16="http://schemas.microsoft.com/office/drawing/2014/main" val="110650784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63321"/>
              </p:ext>
            </p:extLst>
          </p:nvPr>
        </p:nvGraphicFramePr>
        <p:xfrm>
          <a:off x="83896" y="3032700"/>
          <a:ext cx="7651228" cy="1291276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014804">
                  <a:extLst>
                    <a:ext uri="{9D8B030D-6E8A-4147-A177-3AD203B41FA5}">
                      <a16:colId xmlns:a16="http://schemas.microsoft.com/office/drawing/2014/main" val="1270184339"/>
                    </a:ext>
                  </a:extLst>
                </a:gridCol>
                <a:gridCol w="1366475">
                  <a:extLst>
                    <a:ext uri="{9D8B030D-6E8A-4147-A177-3AD203B41FA5}">
                      <a16:colId xmlns:a16="http://schemas.microsoft.com/office/drawing/2014/main" val="1414507843"/>
                    </a:ext>
                  </a:extLst>
                </a:gridCol>
                <a:gridCol w="2867891">
                  <a:extLst>
                    <a:ext uri="{9D8B030D-6E8A-4147-A177-3AD203B41FA5}">
                      <a16:colId xmlns:a16="http://schemas.microsoft.com/office/drawing/2014/main" val="2423329105"/>
                    </a:ext>
                  </a:extLst>
                </a:gridCol>
                <a:gridCol w="1402058">
                  <a:extLst>
                    <a:ext uri="{9D8B030D-6E8A-4147-A177-3AD203B41FA5}">
                      <a16:colId xmlns:a16="http://schemas.microsoft.com/office/drawing/2014/main" val="611095035"/>
                    </a:ext>
                  </a:extLst>
                </a:gridCol>
              </a:tblGrid>
              <a:tr h="240333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Блок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«Мир растений и животных »</a:t>
                      </a:r>
                      <a:endParaRPr lang="ru-RU" sz="900" b="1" i="1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Игровой  образовательный </a:t>
                      </a:r>
                      <a:r>
                        <a:rPr lang="ru-RU" sz="9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комплект</a:t>
                      </a:r>
                      <a:r>
                        <a:rPr lang="ru-RU" sz="9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«Мир</a:t>
                      </a:r>
                      <a:r>
                        <a:rPr lang="ru-RU" sz="9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растений и животных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9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 hMerge="1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2337865"/>
                  </a:ext>
                </a:extLst>
              </a:tr>
              <a:tr h="120166"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Тема ОД</a:t>
                      </a:r>
                      <a:endParaRPr lang="ru-RU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Этап занятия</a:t>
                      </a:r>
                      <a:endParaRPr lang="ru-RU" sz="9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682510"/>
                  </a:ext>
                </a:extLst>
              </a:tr>
              <a:tr h="240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Мотивационно-организационный</a:t>
                      </a:r>
                      <a:endParaRPr lang="ru-RU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Деятельностный</a:t>
                      </a:r>
                      <a:endParaRPr lang="ru-RU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Заключительный</a:t>
                      </a:r>
                      <a:endParaRPr lang="ru-RU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extLst>
                  <a:ext uri="{0D108BD9-81ED-4DB2-BD59-A6C34878D82A}">
                    <a16:rowId xmlns:a16="http://schemas.microsoft.com/office/drawing/2014/main" val="1958681307"/>
                  </a:ext>
                </a:extLst>
              </a:tr>
              <a:tr h="605476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«Уродился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урожай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налетай,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собирай!»</a:t>
                      </a:r>
                      <a:endParaRPr lang="ru-RU" sz="900" b="0" i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Ситуация-проблема </a:t>
                      </a:r>
                      <a:endParaRPr lang="ru-RU" sz="9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«Помогаем</a:t>
                      </a:r>
                      <a:r>
                        <a:rPr lang="ru-RU" sz="9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Чиполлино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AutoNum type="arabicPeriod"/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Ситуация-упражнение </a:t>
                      </a: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«Алгоритм для натюрморта»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 Ситуация-упражнение 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 роботом </a:t>
                      </a:r>
                      <a:endParaRPr lang="ru-RU" sz="9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«Натюрморту</a:t>
                      </a:r>
                      <a:r>
                        <a:rPr lang="ru-RU" sz="9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быть!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Ситуация-оценка </a:t>
                      </a:r>
                      <a:endParaRPr lang="ru-RU" sz="9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«Огонек</a:t>
                      </a:r>
                      <a:r>
                        <a:rPr lang="ru-RU" sz="9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общения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/>
                </a:tc>
                <a:extLst>
                  <a:ext uri="{0D108BD9-81ED-4DB2-BD59-A6C34878D82A}">
                    <a16:rowId xmlns:a16="http://schemas.microsoft.com/office/drawing/2014/main" val="110650784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-26420" y="-257522"/>
            <a:ext cx="7651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Содержание планирования образовательной деятельности по формированию алгоритмических умений у детей 5-6 лет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0" y="371778"/>
            <a:ext cx="7643316" cy="501161"/>
          </a:xfrm>
          <a:prstGeom prst="rect">
            <a:avLst/>
          </a:prstGeom>
          <a:noFill/>
        </p:spPr>
        <p:txBody>
          <a:bodyPr wrap="square" lIns="69595" tIns="34797" rIns="69595" bIns="34797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6881586-EF51-44A3-9463-D38BF2BE5FFF}"/>
              </a:ext>
            </a:extLst>
          </p:cNvPr>
          <p:cNvSpPr/>
          <p:nvPr/>
        </p:nvSpPr>
        <p:spPr>
          <a:xfrm>
            <a:off x="5691563" y="1125252"/>
            <a:ext cx="486113" cy="388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595" tIns="34797" rIns="69595" bIns="34797" rtlCol="0" anchor="ctr"/>
          <a:lstStyle/>
          <a:p>
            <a:pPr algn="ctr" defTabSz="521388">
              <a:defRPr/>
            </a:pPr>
            <a:endParaRPr lang="ru-RU" sz="1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C1A051-CE31-485B-94F2-06DE878F6D43}"/>
              </a:ext>
            </a:extLst>
          </p:cNvPr>
          <p:cNvSpPr txBox="1"/>
          <p:nvPr/>
        </p:nvSpPr>
        <p:spPr>
          <a:xfrm>
            <a:off x="2285427" y="1195360"/>
            <a:ext cx="334951" cy="193384"/>
          </a:xfrm>
          <a:prstGeom prst="rect">
            <a:avLst/>
          </a:prstGeom>
          <a:noFill/>
        </p:spPr>
        <p:txBody>
          <a:bodyPr wrap="square" lIns="69595" tIns="34797" rIns="69595" bIns="34797" rtlCol="0">
            <a:spAutoFit/>
          </a:bodyPr>
          <a:lstStyle/>
          <a:p>
            <a:pPr defTabSz="521388">
              <a:defRPr/>
            </a:pPr>
            <a:r>
              <a:rPr lang="ru-RU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graphicFrame>
        <p:nvGraphicFramePr>
          <p:cNvPr id="13" name="Схема 12"/>
          <p:cNvGraphicFramePr/>
          <p:nvPr>
            <p:extLst/>
          </p:nvPr>
        </p:nvGraphicFramePr>
        <p:xfrm>
          <a:off x="-1213668" y="1326654"/>
          <a:ext cx="6336704" cy="3054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12405" y="390550"/>
            <a:ext cx="7785395" cy="716604"/>
          </a:xfrm>
          <a:prstGeom prst="rect">
            <a:avLst/>
          </a:prstGeom>
          <a:noFill/>
        </p:spPr>
        <p:txBody>
          <a:bodyPr wrap="square" lIns="69595" tIns="34797" rIns="69595" bIns="34797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Игровые образовательные комплекты: </a:t>
            </a:r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комплекта = 22 темы, </a:t>
            </a:r>
          </a:p>
          <a:p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интеллектуальных </a:t>
            </a:r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досуга (сентябрь, январь, май) (ФОП ДО)</a:t>
            </a: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Схема 15"/>
          <p:cNvGraphicFramePr/>
          <p:nvPr>
            <p:extLst/>
          </p:nvPr>
        </p:nvGraphicFramePr>
        <p:xfrm>
          <a:off x="3034804" y="1254646"/>
          <a:ext cx="2456825" cy="1483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84140" y="0"/>
            <a:ext cx="7713660" cy="762771"/>
          </a:xfrm>
          <a:prstGeom prst="rect">
            <a:avLst/>
          </a:prstGeom>
          <a:noFill/>
        </p:spPr>
        <p:txBody>
          <a:bodyPr wrap="square" lIns="69595" tIns="34797" rIns="69595" bIns="34797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СТРУКТУРА «АЛГОРИТМИЧЕСКОГО ЭКСПРЕССА» </a:t>
            </a:r>
          </a:p>
          <a:p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ПОДГОТОВКИ ДОШКОЛЬНИКОВ К ШКОЛЕ»</a:t>
            </a:r>
          </a:p>
          <a:p>
            <a:endParaRPr lang="ru-RU" sz="150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Схема 19"/>
          <p:cNvGraphicFramePr/>
          <p:nvPr>
            <p:extLst/>
          </p:nvPr>
        </p:nvGraphicFramePr>
        <p:xfrm>
          <a:off x="5653208" y="1326654"/>
          <a:ext cx="2144592" cy="147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8" name="Схема 17"/>
          <p:cNvGraphicFramePr/>
          <p:nvPr>
            <p:extLst/>
          </p:nvPr>
        </p:nvGraphicFramePr>
        <p:xfrm>
          <a:off x="5699100" y="3054846"/>
          <a:ext cx="1954684" cy="1483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893625" y="3412400"/>
            <a:ext cx="1877093" cy="64706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1" name="Схема 30"/>
          <p:cNvGraphicFramePr/>
          <p:nvPr>
            <p:extLst/>
          </p:nvPr>
        </p:nvGraphicFramePr>
        <p:xfrm>
          <a:off x="2962796" y="3054846"/>
          <a:ext cx="2538453" cy="1483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27" name="Равнобедренный треугольник 26"/>
          <p:cNvSpPr/>
          <p:nvPr/>
        </p:nvSpPr>
        <p:spPr>
          <a:xfrm rot="5400000">
            <a:off x="6843656" y="151587"/>
            <a:ext cx="721856" cy="418681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7180412" y="277390"/>
            <a:ext cx="421752" cy="360040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2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154484" y="0"/>
            <a:ext cx="7643316" cy="808937"/>
          </a:xfrm>
          <a:prstGeom prst="rect">
            <a:avLst/>
          </a:prstGeom>
          <a:noFill/>
        </p:spPr>
        <p:txBody>
          <a:bodyPr wrap="square" lIns="69595" tIns="34797" rIns="69595" bIns="34797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ДЕМОНСТРАЦИОННЫЙ И РАЗДАТОЧНЫЙ МАТЕРИАЛ (алгоритмы в виде карточек-символов) ДЛЯ РАБОТЫ </a:t>
            </a: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ДЕТЬМИ 6-7 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235387" y="758946"/>
          <a:ext cx="2415840" cy="789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5840">
                  <a:extLst>
                    <a:ext uri="{9D8B030D-6E8A-4147-A177-3AD203B41FA5}">
                      <a16:colId xmlns:a16="http://schemas.microsoft.com/office/drawing/2014/main" val="2353271129"/>
                    </a:ext>
                  </a:extLst>
                </a:gridCol>
              </a:tblGrid>
              <a:tr h="726544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Алгоритм определения на сколько одно число больше (меньше) другого</a:t>
                      </a:r>
                      <a:endParaRPr lang="ru-RU" sz="1600" b="0" dirty="0"/>
                    </a:p>
                  </a:txBody>
                  <a:tcPr marL="77978" marR="77978" marT="29210" marB="292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6915315"/>
                  </a:ext>
                </a:extLst>
              </a:tr>
            </a:tbl>
          </a:graphicData>
        </a:graphic>
      </p:graphicFrame>
      <p:grpSp>
        <p:nvGrpSpPr>
          <p:cNvPr id="2" name="Группа 6"/>
          <p:cNvGrpSpPr>
            <a:grpSpLocks/>
          </p:cNvGrpSpPr>
          <p:nvPr/>
        </p:nvGrpSpPr>
        <p:grpSpPr>
          <a:xfrm>
            <a:off x="514524" y="822598"/>
            <a:ext cx="4258940" cy="841652"/>
            <a:chOff x="0" y="0"/>
            <a:chExt cx="12080868" cy="244761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6590"/>
              <a:ext cx="2177549" cy="2181027"/>
            </a:xfrm>
            <a:prstGeom prst="rect">
              <a:avLst/>
            </a:prstGeom>
          </p:spPr>
        </p:pic>
        <p:grpSp>
          <p:nvGrpSpPr>
            <p:cNvPr id="4" name="Группа 10"/>
            <p:cNvGrpSpPr/>
            <p:nvPr/>
          </p:nvGrpSpPr>
          <p:grpSpPr>
            <a:xfrm>
              <a:off x="4671993" y="271416"/>
              <a:ext cx="2177549" cy="2171374"/>
              <a:chOff x="4671993" y="271416"/>
              <a:chExt cx="3822523" cy="3828620"/>
            </a:xfrm>
          </p:grpSpPr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671993" y="271416"/>
                <a:ext cx="3822523" cy="3828620"/>
              </a:xfrm>
              <a:prstGeom prst="rect">
                <a:avLst/>
              </a:prstGeom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 rotWithShape="1">
              <a:blip r:embed="rId4" cstate="print"/>
              <a:srcRect r="59699" b="-6228"/>
              <a:stretch/>
            </p:blipFill>
            <p:spPr>
              <a:xfrm>
                <a:off x="5306476" y="2871942"/>
                <a:ext cx="711211" cy="611061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 rotWithShape="1">
              <a:blip r:embed="rId5" cstate="print"/>
              <a:srcRect l="52632"/>
              <a:stretch/>
            </p:blipFill>
            <p:spPr>
              <a:xfrm>
                <a:off x="7050870" y="2871942"/>
                <a:ext cx="711211" cy="611061"/>
              </a:xfrm>
              <a:prstGeom prst="rect">
                <a:avLst/>
              </a:prstGeom>
            </p:spPr>
          </p:pic>
        </p:grpSp>
        <p:grpSp>
          <p:nvGrpSpPr>
            <p:cNvPr id="5" name="Группа 11"/>
            <p:cNvGrpSpPr/>
            <p:nvPr/>
          </p:nvGrpSpPr>
          <p:grpSpPr>
            <a:xfrm>
              <a:off x="2353049" y="266590"/>
              <a:ext cx="2129431" cy="2181027"/>
              <a:chOff x="2353049" y="266590"/>
              <a:chExt cx="3822523" cy="3828620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353049" y="266590"/>
                <a:ext cx="3822523" cy="3828620"/>
              </a:xfrm>
              <a:prstGeom prst="rect">
                <a:avLst/>
              </a:prstGeom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/>
              <a:srcRect l="25768" t="24063"/>
              <a:stretch/>
            </p:blipFill>
            <p:spPr bwMode="auto">
              <a:xfrm>
                <a:off x="3578618" y="386802"/>
                <a:ext cx="1454333" cy="1479856"/>
              </a:xfrm>
              <a:prstGeom prst="rect">
                <a:avLst/>
              </a:prstGeom>
              <a:noFill/>
            </p:spPr>
          </p:pic>
          <p:sp>
            <p:nvSpPr>
              <p:cNvPr id="21" name="Овал 20"/>
              <p:cNvSpPr/>
              <p:nvPr/>
            </p:nvSpPr>
            <p:spPr>
              <a:xfrm>
                <a:off x="3222427" y="348127"/>
                <a:ext cx="478301" cy="52050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6" name="Группа 21"/>
              <p:cNvGrpSpPr/>
              <p:nvPr/>
            </p:nvGrpSpPr>
            <p:grpSpPr>
              <a:xfrm rot="20278657">
                <a:off x="2634707" y="1273844"/>
                <a:ext cx="1198678" cy="1937803"/>
                <a:chOff x="2634707" y="1273844"/>
                <a:chExt cx="1198678" cy="1937803"/>
              </a:xfrm>
            </p:grpSpPr>
            <p:pic>
              <p:nvPicPr>
                <p:cNvPr id="36" name="Рисунок 35"/>
                <p:cNvPicPr>
                  <a:picLocks noChangeAspect="1"/>
                </p:cNvPicPr>
                <p:nvPr/>
              </p:nvPicPr>
              <p:blipFill rotWithShape="1">
                <a:blip r:embed="rId8" cstate="print"/>
                <a:srcRect r="65491" b="47309"/>
                <a:stretch/>
              </p:blipFill>
              <p:spPr>
                <a:xfrm rot="11060661">
                  <a:off x="2740735" y="1551994"/>
                  <a:ext cx="1092650" cy="1659653"/>
                </a:xfrm>
                <a:prstGeom prst="rect">
                  <a:avLst/>
                </a:prstGeom>
              </p:spPr>
            </p:pic>
            <p:sp>
              <p:nvSpPr>
                <p:cNvPr id="37" name="Равнобедренный треугольник 36"/>
                <p:cNvSpPr/>
                <p:nvPr/>
              </p:nvSpPr>
              <p:spPr>
                <a:xfrm rot="18519127">
                  <a:off x="2423692" y="1484859"/>
                  <a:ext cx="745588" cy="323557"/>
                </a:xfrm>
                <a:prstGeom prst="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1283006" flipH="1">
                <a:off x="4678679" y="1433695"/>
                <a:ext cx="1215233" cy="1777952"/>
              </a:xfrm>
              <a:prstGeom prst="rect">
                <a:avLst/>
              </a:prstGeom>
            </p:spPr>
          </p:pic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2604890" y="3478177"/>
                <a:ext cx="3274955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718131" y="3519446"/>
                <a:ext cx="3048000" cy="491966"/>
              </a:xfrm>
              <a:prstGeom prst="rect">
                <a:avLst/>
              </a:prstGeom>
            </p:spPr>
          </p:pic>
          <p:cxnSp>
            <p:nvCxnSpPr>
              <p:cNvPr id="26" name="Прямая соединительная линия 25"/>
              <p:cNvCxnSpPr>
                <a:cxnSpLocks/>
              </p:cNvCxnSpPr>
              <p:nvPr/>
            </p:nvCxnSpPr>
            <p:spPr>
              <a:xfrm>
                <a:off x="2877891" y="3189113"/>
                <a:ext cx="0" cy="365760"/>
              </a:xfrm>
              <a:prstGeom prst="line">
                <a:avLst/>
              </a:prstGeom>
              <a:noFill/>
              <a:ln w="698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" name="Прямая соединительная линия 26"/>
              <p:cNvCxnSpPr>
                <a:cxnSpLocks/>
              </p:cNvCxnSpPr>
              <p:nvPr/>
            </p:nvCxnSpPr>
            <p:spPr>
              <a:xfrm>
                <a:off x="3222427" y="3204849"/>
                <a:ext cx="0" cy="365760"/>
              </a:xfrm>
              <a:prstGeom prst="line">
                <a:avLst/>
              </a:prstGeom>
              <a:noFill/>
              <a:ln w="698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Прямая соединительная линия 27"/>
              <p:cNvCxnSpPr>
                <a:cxnSpLocks/>
              </p:cNvCxnSpPr>
              <p:nvPr/>
            </p:nvCxnSpPr>
            <p:spPr>
              <a:xfrm>
                <a:off x="3471938" y="3204849"/>
                <a:ext cx="0" cy="365760"/>
              </a:xfrm>
              <a:prstGeom prst="line">
                <a:avLst/>
              </a:prstGeom>
              <a:noFill/>
              <a:ln w="698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" name="Прямая соединительная линия 28"/>
              <p:cNvCxnSpPr>
                <a:cxnSpLocks/>
              </p:cNvCxnSpPr>
              <p:nvPr/>
            </p:nvCxnSpPr>
            <p:spPr>
              <a:xfrm>
                <a:off x="3815411" y="3204849"/>
                <a:ext cx="0" cy="365760"/>
              </a:xfrm>
              <a:prstGeom prst="line">
                <a:avLst/>
              </a:prstGeom>
              <a:noFill/>
              <a:ln w="698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" name="Прямая соединительная линия 29"/>
              <p:cNvCxnSpPr>
                <a:cxnSpLocks/>
              </p:cNvCxnSpPr>
              <p:nvPr/>
            </p:nvCxnSpPr>
            <p:spPr>
              <a:xfrm>
                <a:off x="4107860" y="3233129"/>
                <a:ext cx="0" cy="365760"/>
              </a:xfrm>
              <a:prstGeom prst="line">
                <a:avLst/>
              </a:prstGeom>
              <a:noFill/>
              <a:ln w="698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" name="Прямая соединительная линия 30"/>
              <p:cNvCxnSpPr>
                <a:cxnSpLocks/>
              </p:cNvCxnSpPr>
              <p:nvPr/>
            </p:nvCxnSpPr>
            <p:spPr>
              <a:xfrm>
                <a:off x="4396379" y="3189113"/>
                <a:ext cx="0" cy="365760"/>
              </a:xfrm>
              <a:prstGeom prst="line">
                <a:avLst/>
              </a:prstGeom>
              <a:noFill/>
              <a:ln w="698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" name="Прямая соединительная линия 31"/>
              <p:cNvCxnSpPr>
                <a:cxnSpLocks/>
              </p:cNvCxnSpPr>
              <p:nvPr/>
            </p:nvCxnSpPr>
            <p:spPr>
              <a:xfrm>
                <a:off x="4653611" y="3189113"/>
                <a:ext cx="0" cy="365760"/>
              </a:xfrm>
              <a:prstGeom prst="line">
                <a:avLst/>
              </a:prstGeom>
              <a:noFill/>
              <a:ln w="698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" name="Прямая соединительная линия 32"/>
              <p:cNvCxnSpPr>
                <a:cxnSpLocks/>
              </p:cNvCxnSpPr>
              <p:nvPr/>
            </p:nvCxnSpPr>
            <p:spPr>
              <a:xfrm>
                <a:off x="4912691" y="3204849"/>
                <a:ext cx="0" cy="365760"/>
              </a:xfrm>
              <a:prstGeom prst="line">
                <a:avLst/>
              </a:prstGeom>
              <a:noFill/>
              <a:ln w="698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Прямая соединительная линия 33"/>
              <p:cNvCxnSpPr>
                <a:cxnSpLocks/>
              </p:cNvCxnSpPr>
              <p:nvPr/>
            </p:nvCxnSpPr>
            <p:spPr>
              <a:xfrm>
                <a:off x="5217491" y="3204849"/>
                <a:ext cx="0" cy="365760"/>
              </a:xfrm>
              <a:prstGeom prst="line">
                <a:avLst/>
              </a:prstGeom>
              <a:noFill/>
              <a:ln w="698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" name="Прямая соединительная линия 34"/>
              <p:cNvCxnSpPr>
                <a:cxnSpLocks/>
              </p:cNvCxnSpPr>
              <p:nvPr/>
            </p:nvCxnSpPr>
            <p:spPr>
              <a:xfrm>
                <a:off x="5507051" y="3189113"/>
                <a:ext cx="0" cy="365760"/>
              </a:xfrm>
              <a:prstGeom prst="line">
                <a:avLst/>
              </a:prstGeom>
              <a:noFill/>
              <a:ln w="698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3" name="Стрелка: вправо 5"/>
            <p:cNvSpPr/>
            <p:nvPr/>
          </p:nvSpPr>
          <p:spPr>
            <a:xfrm>
              <a:off x="2145646" y="1194063"/>
              <a:ext cx="321545" cy="267556"/>
            </a:xfrm>
            <a:prstGeom prst="rightArrow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54105" y="1156793"/>
              <a:ext cx="341406" cy="30482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68021" y="0"/>
              <a:ext cx="2365146" cy="244279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51243" y="1194063"/>
              <a:ext cx="341406" cy="304826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98553" y="243015"/>
              <a:ext cx="2482315" cy="2199775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84914" y="1119291"/>
              <a:ext cx="341406" cy="304826"/>
            </a:xfrm>
            <a:prstGeom prst="rect">
              <a:avLst/>
            </a:prstGeom>
          </p:spPr>
        </p:pic>
      </p:grpSp>
      <p:pic>
        <p:nvPicPr>
          <p:cNvPr id="44" name="Рисунок 43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2" t="39001" r="27419" b="38660"/>
          <a:stretch/>
        </p:blipFill>
        <p:spPr bwMode="auto">
          <a:xfrm>
            <a:off x="442516" y="1830710"/>
            <a:ext cx="4546971" cy="1069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5" name="Таблица 44"/>
          <p:cNvGraphicFramePr>
            <a:graphicFrameLocks noGrp="1"/>
          </p:cNvGraphicFramePr>
          <p:nvPr>
            <p:extLst/>
          </p:nvPr>
        </p:nvGraphicFramePr>
        <p:xfrm>
          <a:off x="5248470" y="1872555"/>
          <a:ext cx="2415840" cy="789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5840">
                  <a:extLst>
                    <a:ext uri="{9D8B030D-6E8A-4147-A177-3AD203B41FA5}">
                      <a16:colId xmlns:a16="http://schemas.microsoft.com/office/drawing/2014/main" val="2353271129"/>
                    </a:ext>
                  </a:extLst>
                </a:gridCol>
              </a:tblGrid>
              <a:tr h="726544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Алгоритм составления загадок на базе поиска сходств и различий</a:t>
                      </a:r>
                      <a:endParaRPr lang="ru-RU" sz="1600" b="0" dirty="0"/>
                    </a:p>
                  </a:txBody>
                  <a:tcPr marL="77978" marR="77978" marT="29210" marB="292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6915315"/>
                  </a:ext>
                </a:extLst>
              </a:tr>
            </a:tbl>
          </a:graphicData>
        </a:graphic>
      </p:graphicFrame>
      <p:pic>
        <p:nvPicPr>
          <p:cNvPr id="46" name="Рисунок 45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4" t="32270" r="23982" b="46477"/>
          <a:stretch/>
        </p:blipFill>
        <p:spPr bwMode="auto">
          <a:xfrm>
            <a:off x="514524" y="2982838"/>
            <a:ext cx="4402955" cy="1045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5339060" y="2982838"/>
          <a:ext cx="2096321" cy="789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6321">
                  <a:extLst>
                    <a:ext uri="{9D8B030D-6E8A-4147-A177-3AD203B41FA5}">
                      <a16:colId xmlns:a16="http://schemas.microsoft.com/office/drawing/2014/main" val="2353271129"/>
                    </a:ext>
                  </a:extLst>
                </a:gridCol>
              </a:tblGrid>
              <a:tr h="726544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Алгоритм действий для правильного общения</a:t>
                      </a:r>
                      <a:endParaRPr lang="ru-RU" sz="1600" b="0" dirty="0"/>
                    </a:p>
                  </a:txBody>
                  <a:tcPr marL="77978" marR="77978" marT="29210" marB="292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6915315"/>
                  </a:ext>
                </a:extLst>
              </a:tr>
            </a:tbl>
          </a:graphicData>
        </a:graphic>
      </p:graphicFrame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4979020" y="3889057"/>
            <a:ext cx="28187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И МНОГИЕ ДРУГИЕ …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Равнобедренный треугольник 40"/>
          <p:cNvSpPr/>
          <p:nvPr/>
        </p:nvSpPr>
        <p:spPr>
          <a:xfrm rot="5400000">
            <a:off x="6843656" y="151587"/>
            <a:ext cx="721856" cy="418681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Равнобедренный треугольник 42"/>
          <p:cNvSpPr/>
          <p:nvPr/>
        </p:nvSpPr>
        <p:spPr>
          <a:xfrm rot="5400000">
            <a:off x="7180412" y="277390"/>
            <a:ext cx="421752" cy="360040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9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672454" y="-113506"/>
            <a:ext cx="7125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КОНСТРУКТОР ТЕХНОЛОГИЧЕСКИХ КАРТ ДЛЯ ДЕТЕЙ 6-7 ЛЕТ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(классификация О.М. Ельцовой, А.Н. Тереховой)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91694" y="266220"/>
            <a:ext cx="666741" cy="483354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304668" y="240366"/>
            <a:ext cx="425194" cy="437530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Схема 10"/>
          <p:cNvGraphicFramePr/>
          <p:nvPr>
            <p:extLst/>
          </p:nvPr>
        </p:nvGraphicFramePr>
        <p:xfrm>
          <a:off x="0" y="1038622"/>
          <a:ext cx="77978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82" name="Picture 6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1" t="17478" r="32726" b="14514"/>
          <a:stretch/>
        </p:blipFill>
        <p:spPr bwMode="auto">
          <a:xfrm>
            <a:off x="4330948" y="3650364"/>
            <a:ext cx="621068" cy="68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7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514524" y="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ctr"/>
            <a:r>
              <a:rPr lang="ru-RU" sz="1800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ЦЕЛЬ ПРОЕКТА</a:t>
            </a:r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1378620" y="750590"/>
            <a:ext cx="59871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ctr"/>
            <a:r>
              <a:rPr lang="ru-RU" sz="20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Создание </a:t>
            </a:r>
            <a:r>
              <a:rPr lang="ru-RU" sz="20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условий для формирования алгоритмических </a:t>
            </a:r>
            <a:r>
              <a:rPr lang="ru-RU" sz="20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умений </a:t>
            </a:r>
            <a:r>
              <a:rPr lang="ru-RU" sz="20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у старших дошкольников посредством использования современных игровых образовательных комплектов </a:t>
            </a:r>
            <a:endParaRPr lang="ru-RU" sz="2000" b="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20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без компьютеров и планшетов)</a:t>
            </a:r>
          </a:p>
        </p:txBody>
      </p:sp>
      <p:sp>
        <p:nvSpPr>
          <p:cNvPr id="5" name="КОНТИНГЕНТ ОБУЧАЮЩИХСЯ С ОВЗ"/>
          <p:cNvSpPr txBox="1">
            <a:spLocks noChangeArrowheads="1"/>
          </p:cNvSpPr>
          <p:nvPr/>
        </p:nvSpPr>
        <p:spPr bwMode="auto">
          <a:xfrm>
            <a:off x="730548" y="2478782"/>
            <a:ext cx="4213652" cy="36933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eaLnBrk="1"/>
            <a:r>
              <a:rPr lang="ru-RU" altLang="ru-RU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СРОКИ РЕАЛИЗАЦИИ ПРОЕКТА</a:t>
            </a:r>
            <a:endParaRPr lang="ru-RU" altLang="ru-RU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06612" y="2694806"/>
            <a:ext cx="5950857" cy="769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+mn-lt"/>
                <a:cs typeface="Arial" panose="020B0604020202020204" pitchFamily="34" charset="0"/>
              </a:rPr>
            </a:br>
            <a:r>
              <a:rPr lang="ru-RU" sz="2000" dirty="0" smtClean="0">
                <a:latin typeface="+mn-lt"/>
                <a:cs typeface="Arial" panose="020B0604020202020204" pitchFamily="34" charset="0"/>
              </a:rPr>
              <a:t>сентябрь 2022 г. – май 2025 г.</a:t>
            </a:r>
            <a:endParaRPr lang="ru-RU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6856761" y="3779323"/>
            <a:ext cx="721856" cy="418681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7262881" y="3776396"/>
            <a:ext cx="421752" cy="360040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65907B-F6D4-4493-9337-0D427503B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53" cy="179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29D5644-7D33-4DDD-847B-CDDEFC3A98BF}"/>
              </a:ext>
            </a:extLst>
          </p:cNvPr>
          <p:cNvSpPr txBox="1"/>
          <p:nvPr/>
        </p:nvSpPr>
        <p:spPr>
          <a:xfrm>
            <a:off x="1018580" y="72638"/>
            <a:ext cx="7643315" cy="41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584210">
              <a:lnSpc>
                <a:spcPct val="114000"/>
              </a:lnSpc>
              <a:defRPr sz="2044" b="1">
                <a:solidFill>
                  <a:srgbClr val="003399"/>
                </a:solidFill>
                <a:latin typeface="Calibri"/>
                <a:cs typeface="Times New Roman" panose="02020603050405020304" pitchFamily="18" charset="0"/>
              </a:defRPr>
            </a:lvl1pPr>
          </a:lstStyle>
          <a:p>
            <a:r>
              <a:rPr lang="ru-RU" sz="1800" dirty="0" smtClean="0">
                <a:solidFill>
                  <a:srgbClr val="1D1D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Результаты апробации на период 2022-2024 г.г.</a:t>
            </a:r>
            <a:endParaRPr lang="ru-RU" sz="1800" dirty="0">
              <a:solidFill>
                <a:srgbClr val="1D1D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-37008" y="66569"/>
            <a:ext cx="976531" cy="843393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368264" y="74212"/>
            <a:ext cx="736391" cy="763436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1643" t="2121" r="54330" b="12094"/>
          <a:stretch/>
        </p:blipFill>
        <p:spPr>
          <a:xfrm>
            <a:off x="582780" y="1359564"/>
            <a:ext cx="2952328" cy="28108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84487" b="58386"/>
          <a:stretch/>
        </p:blipFill>
        <p:spPr>
          <a:xfrm>
            <a:off x="3563929" y="1902718"/>
            <a:ext cx="1018109" cy="12961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624" r="54390" b="11340"/>
          <a:stretch/>
        </p:blipFill>
        <p:spPr>
          <a:xfrm>
            <a:off x="4610859" y="1344941"/>
            <a:ext cx="2952328" cy="2761481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829442"/>
              </p:ext>
            </p:extLst>
          </p:nvPr>
        </p:nvGraphicFramePr>
        <p:xfrm>
          <a:off x="464947" y="770614"/>
          <a:ext cx="3456383" cy="726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6383">
                  <a:extLst>
                    <a:ext uri="{9D8B030D-6E8A-4147-A177-3AD203B41FA5}">
                      <a16:colId xmlns:a16="http://schemas.microsoft.com/office/drawing/2014/main" val="2353271129"/>
                    </a:ext>
                  </a:extLst>
                </a:gridCol>
              </a:tblGrid>
              <a:tr h="726544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Процесс формирования алгоритмических умений у детей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5-6 лет</a:t>
                      </a:r>
                      <a:endParaRPr lang="ru-RU" sz="1400" b="1" dirty="0"/>
                    </a:p>
                  </a:txBody>
                  <a:tcPr marL="77978" marR="77978" marT="29210" marB="292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6915315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976228"/>
              </p:ext>
            </p:extLst>
          </p:nvPr>
        </p:nvGraphicFramePr>
        <p:xfrm>
          <a:off x="4341417" y="770614"/>
          <a:ext cx="3456383" cy="726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6383">
                  <a:extLst>
                    <a:ext uri="{9D8B030D-6E8A-4147-A177-3AD203B41FA5}">
                      <a16:colId xmlns:a16="http://schemas.microsoft.com/office/drawing/2014/main" val="2353271129"/>
                    </a:ext>
                  </a:extLst>
                </a:gridCol>
              </a:tblGrid>
              <a:tr h="726544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Процесс формирования алгоритмических умений у детей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6-7 лет</a:t>
                      </a:r>
                      <a:endParaRPr lang="ru-RU" sz="1400" b="1" dirty="0"/>
                    </a:p>
                  </a:txBody>
                  <a:tcPr marL="77978" marR="77978" marT="29210" marB="292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6915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9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>
            <a:extLst>
              <a:ext uri="{FF2B5EF4-FFF2-40B4-BE49-F238E27FC236}">
                <a16:creationId xmlns:a16="http://schemas.microsoft.com/office/drawing/2014/main" id="{4DF5A906-0C34-4D0B-9E4D-272D59E2C9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1661" y="-113506"/>
            <a:ext cx="5412871" cy="56009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11EA84-3B7A-4557-86F3-60F352B28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39" y="515003"/>
            <a:ext cx="1425697" cy="1182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92" y="2132440"/>
            <a:ext cx="990512" cy="10136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71459" y="3212072"/>
            <a:ext cx="56218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ДЕТСКИЙ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САД«ЛУКОМОРЬЕ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64774" y="783472"/>
            <a:ext cx="1787061" cy="646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443085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п. Придорожный, микрорайон «Южный город», Николаевский проспект, дом 48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85837" y="1614686"/>
            <a:ext cx="2144934" cy="517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тел.</a:t>
            </a:r>
            <a:r>
              <a:rPr lang="ru-RU" sz="1000" b="1" dirty="0">
                <a:solidFill>
                  <a:schemeClr val="tx1"/>
                </a:solidFill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8(846) 250-07-62 </a:t>
            </a:r>
          </a:p>
          <a:p>
            <a:pPr algn="just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8(846) 205-07-63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9" name="Picture 2" descr="http://qrcoder.ru/code/?https%3A%2F%2Flukomorieug.minobr63.ru%2Fwordpress%2F%3Fpage_id%3D114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02" y="2206823"/>
            <a:ext cx="464969" cy="4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64773" y="2661189"/>
            <a:ext cx="1787061" cy="262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</a:t>
            </a:r>
          </a:p>
          <a:p>
            <a:pPr algn="just" fontAlgn="base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http://lukomorieug.minobr63.ru/wordpress</a:t>
            </a:r>
            <a:r>
              <a:rPr lang="en-US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/>
            </a:r>
            <a:br>
              <a:rPr lang="en-US" sz="900" dirty="0">
                <a:solidFill>
                  <a:schemeClr val="tx1"/>
                </a:solidFill>
              </a:rPr>
            </a:b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qrcoder.ru/code/?https%3A%2F%2Fvk.com%2Flukomorieug&amp;4&amp;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18" y="2941669"/>
            <a:ext cx="446353" cy="4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94446" y="3211291"/>
            <a:ext cx="1811020" cy="234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</a:t>
            </a:r>
            <a:r>
              <a:rPr lang="ru-RU" sz="11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</a:t>
            </a:r>
          </a:p>
          <a:p>
            <a:pPr algn="just"/>
            <a:r>
              <a:rPr lang="en-US" sz="89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en-US" sz="894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vk.com/lukomorieug</a:t>
            </a:r>
            <a:r>
              <a:rPr lang="ru-RU" sz="894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894" dirty="0">
                <a:solidFill>
                  <a:schemeClr val="tx1"/>
                </a:solidFill>
              </a:rPr>
              <a:t/>
            </a:r>
            <a:br>
              <a:rPr lang="en-US" sz="894" dirty="0">
                <a:solidFill>
                  <a:schemeClr val="tx1"/>
                </a:solidFill>
              </a:rPr>
            </a:br>
            <a:endParaRPr lang="ru-RU" sz="89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4389992" y="806476"/>
            <a:ext cx="602546" cy="716622"/>
          </a:xfrm>
          <a:prstGeom prst="triangle">
            <a:avLst>
              <a:gd name="adj" fmla="val 5065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3881254" y="1211904"/>
            <a:ext cx="1143655" cy="805563"/>
          </a:xfrm>
          <a:prstGeom prst="triangle">
            <a:avLst>
              <a:gd name="adj" fmla="val 48541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4643048" y="1501575"/>
            <a:ext cx="653254" cy="716622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0" y="-214605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Становление предпосылок 4К на основе формирования алгоритмических умений у старших дошкольников 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6881586-EF51-44A3-9463-D38BF2BE5FFF}"/>
              </a:ext>
            </a:extLst>
          </p:cNvPr>
          <p:cNvSpPr/>
          <p:nvPr/>
        </p:nvSpPr>
        <p:spPr>
          <a:xfrm>
            <a:off x="5691562" y="768541"/>
            <a:ext cx="486113" cy="5190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>
              <a:defRPr/>
            </a:pPr>
            <a:endParaRPr lang="ru-RU" sz="115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C1A051-CE31-485B-94F2-06DE878F6D43}"/>
              </a:ext>
            </a:extLst>
          </p:cNvPr>
          <p:cNvSpPr txBox="1"/>
          <p:nvPr/>
        </p:nvSpPr>
        <p:spPr>
          <a:xfrm>
            <a:off x="2285427" y="862121"/>
            <a:ext cx="334951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4210">
              <a:defRPr/>
            </a:pPr>
            <a:r>
              <a:rPr lang="ru-RU" sz="894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960310"/>
              </p:ext>
            </p:extLst>
          </p:nvPr>
        </p:nvGraphicFramePr>
        <p:xfrm>
          <a:off x="0" y="616392"/>
          <a:ext cx="7797800" cy="3352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37280">
                  <a:extLst>
                    <a:ext uri="{9D8B030D-6E8A-4147-A177-3AD203B41FA5}">
                      <a16:colId xmlns:a16="http://schemas.microsoft.com/office/drawing/2014/main" val="3430184567"/>
                    </a:ext>
                  </a:extLst>
                </a:gridCol>
                <a:gridCol w="5860520">
                  <a:extLst>
                    <a:ext uri="{9D8B030D-6E8A-4147-A177-3AD203B41FA5}">
                      <a16:colId xmlns:a16="http://schemas.microsoft.com/office/drawing/2014/main" val="2162801881"/>
                    </a:ext>
                  </a:extLst>
                </a:gridCol>
              </a:tblGrid>
              <a:tr h="18748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Компоненты</a:t>
                      </a:r>
                      <a:r>
                        <a:rPr lang="ru-RU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4 К</a:t>
                      </a:r>
                      <a:endParaRPr lang="ru-RU" sz="13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Алгоритмические умения</a:t>
                      </a:r>
                      <a:r>
                        <a:rPr lang="ru-RU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ru-RU" sz="1300" baseline="0" dirty="0" smtClean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57426"/>
                  </a:ext>
                </a:extLst>
              </a:tr>
              <a:tr h="215606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Критическое</a:t>
                      </a:r>
                      <a:r>
                        <a:rPr lang="ru-RU" sz="13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мышление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 Анализ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3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 Оценка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 Объяснение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3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 Выведение гипотез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3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3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 Контроль </a:t>
                      </a:r>
                      <a:endParaRPr lang="ru-RU" sz="130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 Умение анализировать процесс и действия по составлению линейных, разветвляющихся и циклических алгоритмов (находить связи между действиями).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 </a:t>
                      </a:r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Умение правильно оценивать результаты своей деятельности.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 Умение выражать (рассуждать, аргументировать, делать выводы) алгоритмические действия адекватными и понятными языковыми средствами.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 Умение действовать по предложенному им плану, а также самостоятельно планировать свои действия, выполнять поставленную умственную задачу; умение понимать (читать), ставить цель и составлять (с учетом сделанных выводов, выдвижения гипотез) схемы и простейшие алгоритмы.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</a:t>
                      </a:r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Умение обнаруживать несоответствие результата и цели в созданном алгоритме, корректировать свою деятельность самостоятельно или при помощи взрослого.</a:t>
                      </a:r>
                      <a:endParaRPr lang="ru-RU" sz="1300" kern="12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868786"/>
                  </a:ext>
                </a:extLst>
              </a:tr>
            </a:tbl>
          </a:graphicData>
        </a:graphic>
      </p:graphicFrame>
      <p:sp>
        <p:nvSpPr>
          <p:cNvPr id="19" name="КОНТИНГЕНТ ОБУЧАЮЩИХСЯ С ОВЗ"/>
          <p:cNvSpPr txBox="1">
            <a:spLocks noChangeArrowheads="1"/>
          </p:cNvSpPr>
          <p:nvPr/>
        </p:nvSpPr>
        <p:spPr bwMode="auto">
          <a:xfrm>
            <a:off x="-2077764" y="3858280"/>
            <a:ext cx="12380684" cy="52322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algn="ctr" eaLnBrk="1"/>
            <a:r>
              <a:rPr lang="ru-RU" altLang="ru-RU" sz="1400" b="1" dirty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altLang="ru-RU" sz="1400" b="1" dirty="0" smtClean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 основе игровой деятельности </a:t>
            </a:r>
          </a:p>
          <a:p>
            <a:pPr algn="ctr" eaLnBrk="1"/>
            <a:r>
              <a:rPr lang="ru-RU" altLang="ru-RU" sz="1400" b="1" dirty="0" smtClean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(современных игровых образовательных комплектов)</a:t>
            </a:r>
            <a:endParaRPr lang="ru-RU" altLang="ru-RU" sz="1400" b="1" dirty="0">
              <a:solidFill>
                <a:srgbClr val="2E5C8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6918563" y="198273"/>
            <a:ext cx="721856" cy="418681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7324683" y="195346"/>
            <a:ext cx="421752" cy="360040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1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0" y="-127221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Становление предпосылок 4К на основе формирования алгоритмических умений у старших дошкольников 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6881586-EF51-44A3-9463-D38BF2BE5FFF}"/>
              </a:ext>
            </a:extLst>
          </p:cNvPr>
          <p:cNvSpPr/>
          <p:nvPr/>
        </p:nvSpPr>
        <p:spPr>
          <a:xfrm>
            <a:off x="5691562" y="768541"/>
            <a:ext cx="486113" cy="5190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>
              <a:defRPr/>
            </a:pPr>
            <a:endParaRPr lang="ru-RU" sz="115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C1A051-CE31-485B-94F2-06DE878F6D43}"/>
              </a:ext>
            </a:extLst>
          </p:cNvPr>
          <p:cNvSpPr txBox="1"/>
          <p:nvPr/>
        </p:nvSpPr>
        <p:spPr>
          <a:xfrm>
            <a:off x="2285427" y="862121"/>
            <a:ext cx="334951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4210">
              <a:defRPr/>
            </a:pPr>
            <a:r>
              <a:rPr lang="ru-RU" sz="894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616861"/>
              </p:ext>
            </p:extLst>
          </p:nvPr>
        </p:nvGraphicFramePr>
        <p:xfrm>
          <a:off x="0" y="991650"/>
          <a:ext cx="7741080" cy="2956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86732">
                  <a:extLst>
                    <a:ext uri="{9D8B030D-6E8A-4147-A177-3AD203B41FA5}">
                      <a16:colId xmlns:a16="http://schemas.microsoft.com/office/drawing/2014/main" val="3430184567"/>
                    </a:ext>
                  </a:extLst>
                </a:gridCol>
                <a:gridCol w="5354348">
                  <a:extLst>
                    <a:ext uri="{9D8B030D-6E8A-4147-A177-3AD203B41FA5}">
                      <a16:colId xmlns:a16="http://schemas.microsoft.com/office/drawing/2014/main" val="2162801881"/>
                    </a:ext>
                  </a:extLst>
                </a:gridCol>
              </a:tblGrid>
              <a:tr h="1874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Компоненты</a:t>
                      </a:r>
                      <a:r>
                        <a:rPr lang="ru-RU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4 К</a:t>
                      </a:r>
                      <a:endParaRPr lang="ru-RU" sz="14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Алгоритмические умения</a:t>
                      </a:r>
                      <a:r>
                        <a:rPr lang="ru-RU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ru-RU" sz="1400" baseline="0" dirty="0" smtClean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57426"/>
                  </a:ext>
                </a:extLst>
              </a:tr>
              <a:tr h="13686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Креативность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 Любознательность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 Создание</a:t>
                      </a:r>
                      <a:r>
                        <a:rPr lang="ru-RU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идей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4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 Развитие предложенных идей</a:t>
                      </a:r>
                      <a:endParaRPr lang="ru-RU" sz="140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 </a:t>
                      </a: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Проявление инициативы, как стремления к получению новых знаний.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Умение самостоятельно определять шаги, последовательность действий алгоритма и под руководством взрослого применять полученный алгоритм для решения определенных задач.</a:t>
                      </a:r>
                    </a:p>
                    <a:p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 </a:t>
                      </a: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Умение осуществлять перенос усвоенных алгоритмов (линейных, циклических, разветвляющихся) в различные виды детской деятельности, к применению алгоритмов в творческих, нестандартных ситуациях, в повседневной жизни детей.</a:t>
                      </a:r>
                      <a:endParaRPr lang="ru-RU" sz="140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875220"/>
                  </a:ext>
                </a:extLst>
              </a:tr>
            </a:tbl>
          </a:graphicData>
        </a:graphic>
      </p:graphicFrame>
      <p:sp>
        <p:nvSpPr>
          <p:cNvPr id="7" name="КОНТИНГЕНТ ОБУЧАЮЩИХСЯ С ОВЗ"/>
          <p:cNvSpPr txBox="1">
            <a:spLocks noChangeArrowheads="1"/>
          </p:cNvSpPr>
          <p:nvPr/>
        </p:nvSpPr>
        <p:spPr bwMode="auto">
          <a:xfrm>
            <a:off x="-2077764" y="3909709"/>
            <a:ext cx="12380684" cy="52322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algn="ctr" eaLnBrk="1"/>
            <a:r>
              <a:rPr lang="ru-RU" altLang="ru-RU" sz="1400" b="1" dirty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altLang="ru-RU" sz="1400" b="1" dirty="0" smtClean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 основе игровой деятельности </a:t>
            </a:r>
          </a:p>
          <a:p>
            <a:pPr algn="ctr" eaLnBrk="1"/>
            <a:r>
              <a:rPr lang="ru-RU" altLang="ru-RU" sz="1400" b="1" dirty="0" smtClean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(современных игровых образовательных комплектов)</a:t>
            </a:r>
            <a:endParaRPr lang="ru-RU" altLang="ru-RU" sz="1400" b="1" dirty="0">
              <a:solidFill>
                <a:srgbClr val="2E5C8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918563" y="263037"/>
            <a:ext cx="721856" cy="418681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7324683" y="260110"/>
            <a:ext cx="421752" cy="360040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2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0" y="-127221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Становление предпосылок 4К на основе формирования алгоритмических умений у старших дошкольников 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6881586-EF51-44A3-9463-D38BF2BE5FFF}"/>
              </a:ext>
            </a:extLst>
          </p:cNvPr>
          <p:cNvSpPr/>
          <p:nvPr/>
        </p:nvSpPr>
        <p:spPr>
          <a:xfrm>
            <a:off x="5691562" y="768541"/>
            <a:ext cx="486113" cy="5190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>
              <a:defRPr/>
            </a:pPr>
            <a:endParaRPr lang="ru-RU" sz="115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C1A051-CE31-485B-94F2-06DE878F6D43}"/>
              </a:ext>
            </a:extLst>
          </p:cNvPr>
          <p:cNvSpPr txBox="1"/>
          <p:nvPr/>
        </p:nvSpPr>
        <p:spPr>
          <a:xfrm>
            <a:off x="2285427" y="862121"/>
            <a:ext cx="334951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4210">
              <a:defRPr/>
            </a:pPr>
            <a:r>
              <a:rPr lang="ru-RU" sz="894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487411"/>
              </p:ext>
            </p:extLst>
          </p:nvPr>
        </p:nvGraphicFramePr>
        <p:xfrm>
          <a:off x="0" y="1340398"/>
          <a:ext cx="7741080" cy="1889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86732">
                  <a:extLst>
                    <a:ext uri="{9D8B030D-6E8A-4147-A177-3AD203B41FA5}">
                      <a16:colId xmlns:a16="http://schemas.microsoft.com/office/drawing/2014/main" val="3430184567"/>
                    </a:ext>
                  </a:extLst>
                </a:gridCol>
                <a:gridCol w="5354348">
                  <a:extLst>
                    <a:ext uri="{9D8B030D-6E8A-4147-A177-3AD203B41FA5}">
                      <a16:colId xmlns:a16="http://schemas.microsoft.com/office/drawing/2014/main" val="2162801881"/>
                    </a:ext>
                  </a:extLst>
                </a:gridCol>
              </a:tblGrid>
              <a:tr h="1874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Компоненты</a:t>
                      </a:r>
                      <a:r>
                        <a:rPr lang="ru-RU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4 К</a:t>
                      </a:r>
                      <a:endParaRPr lang="ru-RU" sz="14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Алгоритмические умения</a:t>
                      </a:r>
                      <a:r>
                        <a:rPr lang="ru-RU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ru-RU" sz="1400" baseline="0" dirty="0" smtClean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57426"/>
                  </a:ext>
                </a:extLst>
              </a:tr>
              <a:tr h="13686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Коммуникация</a:t>
                      </a:r>
                      <a:endParaRPr lang="ru-RU" sz="1400" b="1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1.Готовность к коммуникации </a:t>
                      </a:r>
                    </a:p>
                    <a:p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2.Адаптация к цели, контексту и партнеру коммуникации, подбор средств коммуникации</a:t>
                      </a:r>
                      <a:endParaRPr lang="ru-RU" sz="1400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 Проявление детьми настойчивости, целеустремленности в достижении конечного результата.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  <a:r>
                        <a:rPr lang="ru-RU" sz="14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И</a:t>
                      </a:r>
                      <a:r>
                        <a:rPr lang="ru-RU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спользование детьми в процессе общения, или в игре усвоенных понятий, схем, карточек, игрового набора, касающихся алгоритмических умений.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875220"/>
                  </a:ext>
                </a:extLst>
              </a:tr>
            </a:tbl>
          </a:graphicData>
        </a:graphic>
      </p:graphicFrame>
      <p:sp>
        <p:nvSpPr>
          <p:cNvPr id="7" name="КОНТИНГЕНТ ОБУЧАЮЩИХСЯ С ОВЗ"/>
          <p:cNvSpPr txBox="1">
            <a:spLocks noChangeArrowheads="1"/>
          </p:cNvSpPr>
          <p:nvPr/>
        </p:nvSpPr>
        <p:spPr bwMode="auto">
          <a:xfrm>
            <a:off x="-2149772" y="3556920"/>
            <a:ext cx="12380684" cy="52322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algn="ctr" eaLnBrk="1"/>
            <a:r>
              <a:rPr lang="ru-RU" altLang="ru-RU" sz="1400" b="1" dirty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altLang="ru-RU" sz="1400" b="1" dirty="0" smtClean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 основе игровой деятельности </a:t>
            </a:r>
          </a:p>
          <a:p>
            <a:pPr algn="ctr" eaLnBrk="1"/>
            <a:r>
              <a:rPr lang="ru-RU" altLang="ru-RU" sz="1400" b="1" dirty="0" smtClean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(современных игровых образовательных комплектов)</a:t>
            </a:r>
            <a:endParaRPr lang="ru-RU" altLang="ru-RU" sz="1400" b="1" dirty="0">
              <a:solidFill>
                <a:srgbClr val="2E5C8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918563" y="3657440"/>
            <a:ext cx="721856" cy="418681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7324683" y="3654513"/>
            <a:ext cx="421752" cy="360040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9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0" y="-26329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Становление предпосылок 4К на основе формирования алгоритмических умений у старших дошкольников 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6881586-EF51-44A3-9463-D38BF2BE5FFF}"/>
              </a:ext>
            </a:extLst>
          </p:cNvPr>
          <p:cNvSpPr/>
          <p:nvPr/>
        </p:nvSpPr>
        <p:spPr>
          <a:xfrm>
            <a:off x="5691562" y="768541"/>
            <a:ext cx="486113" cy="5190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>
              <a:defRPr/>
            </a:pPr>
            <a:endParaRPr lang="ru-RU" sz="115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C1A051-CE31-485B-94F2-06DE878F6D43}"/>
              </a:ext>
            </a:extLst>
          </p:cNvPr>
          <p:cNvSpPr txBox="1"/>
          <p:nvPr/>
        </p:nvSpPr>
        <p:spPr>
          <a:xfrm>
            <a:off x="2285427" y="862121"/>
            <a:ext cx="334951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4210">
              <a:defRPr/>
            </a:pPr>
            <a:r>
              <a:rPr lang="ru-RU" sz="894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230650"/>
              </p:ext>
            </p:extLst>
          </p:nvPr>
        </p:nvGraphicFramePr>
        <p:xfrm>
          <a:off x="0" y="862121"/>
          <a:ext cx="7797800" cy="2956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98700">
                  <a:extLst>
                    <a:ext uri="{9D8B030D-6E8A-4147-A177-3AD203B41FA5}">
                      <a16:colId xmlns:a16="http://schemas.microsoft.com/office/drawing/2014/main" val="3430184567"/>
                    </a:ext>
                  </a:extLst>
                </a:gridCol>
                <a:gridCol w="5699100">
                  <a:extLst>
                    <a:ext uri="{9D8B030D-6E8A-4147-A177-3AD203B41FA5}">
                      <a16:colId xmlns:a16="http://schemas.microsoft.com/office/drawing/2014/main" val="2162801881"/>
                    </a:ext>
                  </a:extLst>
                </a:gridCol>
              </a:tblGrid>
              <a:tr h="18748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Компоненты</a:t>
                      </a:r>
                      <a:r>
                        <a:rPr lang="ru-RU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4 К</a:t>
                      </a:r>
                      <a:endParaRPr lang="ru-RU" sz="13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Алгоритмические умения</a:t>
                      </a:r>
                      <a:r>
                        <a:rPr lang="ru-RU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ru-RU" sz="1300" baseline="0" dirty="0" smtClean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57426"/>
                  </a:ext>
                </a:extLst>
              </a:tr>
              <a:tr h="136863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Кооперация</a:t>
                      </a:r>
                    </a:p>
                    <a:p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1.Принятие общих целей  </a:t>
                      </a:r>
                    </a:p>
                    <a:p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2.Социальное взаимодействие </a:t>
                      </a:r>
                    </a:p>
                    <a:p>
                      <a:endParaRPr lang="ru-RU" sz="13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ru-RU" sz="13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3.Выполнение своей части работы 4.Самостоятельность и инициативность</a:t>
                      </a:r>
                      <a:endParaRPr lang="ru-RU" sz="1300" b="1" i="1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 </a:t>
                      </a:r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Умение самостоятельно договариваться, планировать, обсуждать и реализовывать планы, проявлять организаторские способности (лидерские качества).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  <a:r>
                        <a:rPr lang="ru-RU" sz="13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У</a:t>
                      </a:r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мение выстраивать отношения, основанные на сотрудничестве и взаимопомощи; умение проявлять доброжелательность, считаться с интересами и мнением товарищей, умение слушать собеседника, не перебивать, спокойно отстаивать свое мнение, справедливо решать споры.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</a:t>
                      </a:r>
                      <a:r>
                        <a:rPr lang="ru-RU" sz="13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У</a:t>
                      </a:r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мение проявлять организованность, дисциплинированность, волевые качества, умение выполнять установленные правила, доводить начатое дело до конца.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4. Умение проявлять самостоятельность, инициативность, целенаправленность и саморегуляцию своих действий.</a:t>
                      </a:r>
                      <a:endParaRPr lang="ru-RU" sz="1300" kern="12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875220"/>
                  </a:ext>
                </a:extLst>
              </a:tr>
            </a:tbl>
          </a:graphicData>
        </a:graphic>
      </p:graphicFrame>
      <p:sp>
        <p:nvSpPr>
          <p:cNvPr id="7" name="КОНТИНГЕНТ ОБУЧАЮЩИХСЯ С ОВЗ"/>
          <p:cNvSpPr txBox="1">
            <a:spLocks noChangeArrowheads="1"/>
          </p:cNvSpPr>
          <p:nvPr/>
        </p:nvSpPr>
        <p:spPr bwMode="auto">
          <a:xfrm>
            <a:off x="-2149772" y="3878627"/>
            <a:ext cx="12380684" cy="52322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algn="ctr" eaLnBrk="1"/>
            <a:r>
              <a:rPr lang="ru-RU" altLang="ru-RU" sz="1400" b="1" dirty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altLang="ru-RU" sz="1400" b="1" dirty="0" smtClean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 основе игровой деятельности </a:t>
            </a:r>
          </a:p>
          <a:p>
            <a:pPr algn="ctr" eaLnBrk="1"/>
            <a:r>
              <a:rPr lang="ru-RU" altLang="ru-RU" sz="1400" b="1" dirty="0" smtClean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(современных игровых образовательных комплектов)</a:t>
            </a:r>
            <a:endParaRPr lang="ru-RU" altLang="ru-RU" sz="1400" b="1" dirty="0">
              <a:solidFill>
                <a:srgbClr val="2E5C8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918563" y="291853"/>
            <a:ext cx="721856" cy="418681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7324683" y="288926"/>
            <a:ext cx="421752" cy="360040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1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0" y="174526"/>
          <a:ext cx="7797800" cy="4206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Равнобедренный треугольник 14"/>
          <p:cNvSpPr/>
          <p:nvPr/>
        </p:nvSpPr>
        <p:spPr>
          <a:xfrm rot="5400000">
            <a:off x="-151588" y="151587"/>
            <a:ext cx="721856" cy="418681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254532" y="148660"/>
            <a:ext cx="421752" cy="360040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5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DB6187-CF3D-4345-8DBD-BB5D8B1982E9}"/>
              </a:ext>
            </a:extLst>
          </p:cNvPr>
          <p:cNvSpPr/>
          <p:nvPr/>
        </p:nvSpPr>
        <p:spPr>
          <a:xfrm>
            <a:off x="-20868" y="0"/>
            <a:ext cx="7805193" cy="4381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BD3BC7-EE9D-45F7-ACC3-E56B4155579D}"/>
              </a:ext>
            </a:extLst>
          </p:cNvPr>
          <p:cNvSpPr txBox="1"/>
          <p:nvPr/>
        </p:nvSpPr>
        <p:spPr>
          <a:xfrm>
            <a:off x="126353" y="-48982"/>
            <a:ext cx="6000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4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у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тверждение ведущих отечественных</a:t>
            </a:r>
          </a:p>
          <a:p>
            <a:pPr defTabSz="584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педагогов, психологов:</a:t>
            </a:r>
            <a:endParaRPr 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C0AEBA-7596-4804-AF04-F19764B4BFB7}"/>
              </a:ext>
            </a:extLst>
          </p:cNvPr>
          <p:cNvSpPr txBox="1"/>
          <p:nvPr/>
        </p:nvSpPr>
        <p:spPr>
          <a:xfrm>
            <a:off x="782342" y="509121"/>
            <a:ext cx="4652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58421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алгоритмическую деятельность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необходимо включать на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уровне дошкольного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образования,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поскольку дети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овладевают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и пользуются алгоритмами начиная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самого раннего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детства (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Виленкин Н.Я.,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Воронина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Л.В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., Царева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С.Е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.)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F121B26-6240-4A3C-9EB9-B56F1F5480CC}"/>
              </a:ext>
            </a:extLst>
          </p:cNvPr>
          <p:cNvSpPr/>
          <p:nvPr/>
        </p:nvSpPr>
        <p:spPr>
          <a:xfrm flipH="1">
            <a:off x="3650496" y="2448699"/>
            <a:ext cx="45719" cy="1905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36E0A41-47A6-4D33-A498-D024292FF9DA}"/>
              </a:ext>
            </a:extLst>
          </p:cNvPr>
          <p:cNvSpPr/>
          <p:nvPr/>
        </p:nvSpPr>
        <p:spPr>
          <a:xfrm rot="6523896" flipH="1">
            <a:off x="1485444" y="-230175"/>
            <a:ext cx="56479" cy="3242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4969812-B603-475A-967A-B62932514A55}"/>
              </a:ext>
            </a:extLst>
          </p:cNvPr>
          <p:cNvSpPr/>
          <p:nvPr/>
        </p:nvSpPr>
        <p:spPr>
          <a:xfrm rot="15316162" flipH="1">
            <a:off x="6132840" y="-294693"/>
            <a:ext cx="45719" cy="3389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5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ECEFF37-69AE-4327-968D-83415246C4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258" y="2241900"/>
            <a:ext cx="504945" cy="5049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1F5A727-B855-476B-8134-DCEBF57B8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76" y="17884"/>
            <a:ext cx="612287" cy="61228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FEC7AA8-71B6-4211-BBB3-9913B26E6D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61" y="1790849"/>
            <a:ext cx="539888" cy="53988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90C4F6-A4AC-4517-9632-18CF87EF329E}"/>
              </a:ext>
            </a:extLst>
          </p:cNvPr>
          <p:cNvSpPr/>
          <p:nvPr/>
        </p:nvSpPr>
        <p:spPr>
          <a:xfrm>
            <a:off x="2710943" y="1796773"/>
            <a:ext cx="1787669" cy="570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C97D80A6-DAF7-427C-9C17-BC35FEB79CCD}"/>
              </a:ext>
            </a:extLst>
          </p:cNvPr>
          <p:cNvSpPr/>
          <p:nvPr/>
        </p:nvSpPr>
        <p:spPr>
          <a:xfrm>
            <a:off x="2242716" y="1796773"/>
            <a:ext cx="2833881" cy="602943"/>
          </a:xfrm>
          <a:prstGeom prst="roundRect">
            <a:avLst>
              <a:gd name="adj" fmla="val 0"/>
            </a:avLst>
          </a:prstGeom>
          <a:solidFill>
            <a:srgbClr val="1D1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/>
            <a:endParaRPr lang="ru-RU" sz="11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B6278F-FC38-4241-AB3E-3BCC0530152C}"/>
              </a:ext>
            </a:extLst>
          </p:cNvPr>
          <p:cNvSpPr txBox="1"/>
          <p:nvPr/>
        </p:nvSpPr>
        <p:spPr>
          <a:xfrm>
            <a:off x="2033701" y="1860738"/>
            <a:ext cx="326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4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ОСНОВА ПРОЕКТА</a:t>
            </a:r>
            <a:endParaRPr lang="ru-RU" sz="2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BD3BC7-EE9D-45F7-ACC3-E56B4155579D}"/>
              </a:ext>
            </a:extLst>
          </p:cNvPr>
          <p:cNvSpPr txBox="1"/>
          <p:nvPr/>
        </p:nvSpPr>
        <p:spPr>
          <a:xfrm>
            <a:off x="-2113" y="1589623"/>
            <a:ext cx="3340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4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з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аконодательные нормативные</a:t>
            </a:r>
          </a:p>
          <a:p>
            <a:pPr defTabSz="584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акты</a:t>
            </a:r>
            <a:endParaRPr 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C0AEBA-7596-4804-AF04-F19764B4BFB7}"/>
              </a:ext>
            </a:extLst>
          </p:cNvPr>
          <p:cNvSpPr txBox="1"/>
          <p:nvPr/>
        </p:nvSpPr>
        <p:spPr>
          <a:xfrm>
            <a:off x="5348820" y="520623"/>
            <a:ext cx="2564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характеристика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</a:rPr>
              <a:t>предпосылок учебной 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деятельности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(В.В. Давыдов, Д.Б. Эльконин)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9154" name="Picture 2" descr="https://www.knigi-janzen.de/images/goods/big/0469435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0" r="16183"/>
          <a:stretch/>
        </p:blipFill>
        <p:spPr bwMode="auto">
          <a:xfrm>
            <a:off x="177695" y="2568123"/>
            <a:ext cx="1113367" cy="16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CBD3BC7-EE9D-45F7-ACC3-E56B4155579D}"/>
              </a:ext>
            </a:extLst>
          </p:cNvPr>
          <p:cNvSpPr txBox="1"/>
          <p:nvPr/>
        </p:nvSpPr>
        <p:spPr>
          <a:xfrm>
            <a:off x="5158027" y="1519902"/>
            <a:ext cx="267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584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с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тратегия развития современного </a:t>
            </a:r>
          </a:p>
          <a:p>
            <a:pPr algn="r" defTabSz="584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общества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797828644"/>
              </p:ext>
            </p:extLst>
          </p:nvPr>
        </p:nvGraphicFramePr>
        <p:xfrm>
          <a:off x="3806119" y="2307388"/>
          <a:ext cx="3952633" cy="208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03C0AEBA-7596-4804-AF04-F19764B4BFB7}"/>
              </a:ext>
            </a:extLst>
          </p:cNvPr>
          <p:cNvSpPr txBox="1"/>
          <p:nvPr/>
        </p:nvSpPr>
        <p:spPr>
          <a:xfrm>
            <a:off x="1650506" y="3079833"/>
            <a:ext cx="1894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/>
              <a:t>статья 64 Федерального закона </a:t>
            </a:r>
            <a:r>
              <a:rPr lang="ru-RU" sz="1050" b="1" dirty="0"/>
              <a:t>«Об образовании»</a:t>
            </a:r>
            <a:endParaRPr lang="ru-RU" sz="5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A54E2A-905B-4924-A25F-C486E4FCDC8B}"/>
              </a:ext>
            </a:extLst>
          </p:cNvPr>
          <p:cNvSpPr txBox="1"/>
          <p:nvPr/>
        </p:nvSpPr>
        <p:spPr>
          <a:xfrm>
            <a:off x="2669433" y="1936935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Что сделано?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AF74B8-76DD-4BF1-B989-6F7CBDC50094}"/>
              </a:ext>
            </a:extLst>
          </p:cNvPr>
          <p:cNvSpPr txBox="1"/>
          <p:nvPr/>
        </p:nvSpPr>
        <p:spPr>
          <a:xfrm>
            <a:off x="-25637" y="609700"/>
            <a:ext cx="3016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Выстроена система планирования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для работы с детьми 5-7 лет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D3E11A-3179-4383-A241-54B6FDE84080}"/>
              </a:ext>
            </a:extLst>
          </p:cNvPr>
          <p:cNvSpPr txBox="1"/>
          <p:nvPr/>
        </p:nvSpPr>
        <p:spPr>
          <a:xfrm>
            <a:off x="16583" y="2852672"/>
            <a:ext cx="3032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Составлены игровые образовательные комплекты для детей 5-7 лет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150B58-8300-4675-8DF2-7A7D8D16056F}"/>
              </a:ext>
            </a:extLst>
          </p:cNvPr>
          <p:cNvSpPr txBox="1"/>
          <p:nvPr/>
        </p:nvSpPr>
        <p:spPr>
          <a:xfrm>
            <a:off x="4546972" y="763587"/>
            <a:ext cx="2952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Организовано алгоритмическое пространство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83DA2-009F-4CD2-82D2-D6803B21BFD9}"/>
              </a:ext>
            </a:extLst>
          </p:cNvPr>
          <p:cNvSpPr txBox="1"/>
          <p:nvPr/>
        </p:nvSpPr>
        <p:spPr>
          <a:xfrm>
            <a:off x="3826893" y="2952598"/>
            <a:ext cx="4056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Разработаны и апробированы технологические карты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работы с детьми 5-7 лет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20" y="27557"/>
            <a:ext cx="674576" cy="6745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CCBD48F-0774-43EB-A9DC-EE2295999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14542" y="9775"/>
            <a:ext cx="641295" cy="65352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4" y="2337045"/>
            <a:ext cx="533095" cy="53309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90" y="2259361"/>
            <a:ext cx="693237" cy="69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0"/>
  <p:tag name="AS_OS" val="Unix 5.15.0.1041"/>
  <p:tag name="AS_RELEASE_DATE" val="2023.05.14"/>
  <p:tag name="AS_TITLE" val="Aspose.Slides for .NET Standard 2.0"/>
  <p:tag name="AS_VERSION" val="23.5"/>
</p:tagLst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1156</Words>
  <Application>Microsoft Office PowerPoint</Application>
  <PresentationFormat>Произвольный</PresentationFormat>
  <Paragraphs>279</Paragraphs>
  <Slides>21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4_Тема Office</vt:lpstr>
      <vt:lpstr>1_Тема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СИПКРО</dc:creator>
  <cp:lastModifiedBy>User</cp:lastModifiedBy>
  <cp:revision>257</cp:revision>
  <cp:lastPrinted>2023-08-29T08:22:54Z</cp:lastPrinted>
  <dcterms:created xsi:type="dcterms:W3CDTF">2023-08-29T08:22:54Z</dcterms:created>
  <dcterms:modified xsi:type="dcterms:W3CDTF">2024-11-29T10:48:33Z</dcterms:modified>
</cp:coreProperties>
</file>