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7" r:id="rId2"/>
  </p:sldMasterIdLst>
  <p:notesMasterIdLst>
    <p:notesMasterId r:id="rId21"/>
  </p:notesMasterIdLst>
  <p:sldIdLst>
    <p:sldId id="1151" r:id="rId3"/>
    <p:sldId id="1170" r:id="rId4"/>
    <p:sldId id="1171" r:id="rId5"/>
    <p:sldId id="1172" r:id="rId6"/>
    <p:sldId id="1173" r:id="rId7"/>
    <p:sldId id="1174" r:id="rId8"/>
    <p:sldId id="1175" r:id="rId9"/>
    <p:sldId id="273" r:id="rId10"/>
    <p:sldId id="1176" r:id="rId11"/>
    <p:sldId id="1179" r:id="rId12"/>
    <p:sldId id="1178" r:id="rId13"/>
    <p:sldId id="1157" r:id="rId14"/>
    <p:sldId id="1180" r:id="rId15"/>
    <p:sldId id="1181" r:id="rId16"/>
    <p:sldId id="1182" r:id="rId17"/>
    <p:sldId id="1187" r:id="rId18"/>
    <p:sldId id="1183" r:id="rId19"/>
    <p:sldId id="1189" r:id="rId20"/>
  </p:sldIdLst>
  <p:sldSz cx="7797800" cy="43815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5F16A7-0C58-4EB6-8A84-6C34C4FD4C82}">
          <p14:sldIdLst>
            <p14:sldId id="1151"/>
            <p14:sldId id="1170"/>
            <p14:sldId id="1171"/>
            <p14:sldId id="1172"/>
            <p14:sldId id="1173"/>
            <p14:sldId id="1174"/>
            <p14:sldId id="1175"/>
            <p14:sldId id="273"/>
            <p14:sldId id="1176"/>
            <p14:sldId id="1179"/>
            <p14:sldId id="1178"/>
            <p14:sldId id="1157"/>
            <p14:sldId id="1180"/>
            <p14:sldId id="1181"/>
            <p14:sldId id="1182"/>
            <p14:sldId id="1187"/>
            <p14:sldId id="1183"/>
            <p14:sldId id="11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B9C"/>
    <a:srgbClr val="243AA8"/>
    <a:srgbClr val="2A41A2"/>
    <a:srgbClr val="013497"/>
    <a:srgbClr val="003399"/>
    <a:srgbClr val="1D1D8B"/>
    <a:srgbClr val="1230AE"/>
    <a:srgbClr val="2525B1"/>
    <a:srgbClr val="112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86199" autoAdjust="0"/>
  </p:normalViewPr>
  <p:slideViewPr>
    <p:cSldViewPr>
      <p:cViewPr varScale="1">
        <p:scale>
          <a:sx n="97" d="100"/>
          <a:sy n="97" d="100"/>
        </p:scale>
        <p:origin x="1002" y="102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ru-RU" sz="1400" b="0" dirty="0" smtClean="0"/>
              <a:t>Процесс </a:t>
            </a:r>
            <a:r>
              <a:rPr lang="ru-RU" sz="1400" b="0" dirty="0"/>
              <a:t>формирования алгоритмических умений </a:t>
            </a:r>
            <a:endParaRPr lang="ru-RU" sz="1400" b="0" dirty="0" smtClean="0"/>
          </a:p>
          <a:p>
            <a:pPr>
              <a:defRPr sz="1400" b="0"/>
            </a:pPr>
            <a:r>
              <a:rPr lang="ru-RU" sz="1400" b="0" dirty="0" smtClean="0"/>
              <a:t>у </a:t>
            </a:r>
            <a:r>
              <a:rPr lang="ru-RU" sz="1400" b="0" dirty="0"/>
              <a:t>дошкольников 5-6 лет</a:t>
            </a:r>
          </a:p>
        </c:rich>
      </c:tx>
      <c:layout>
        <c:manualLayout>
          <c:xMode val="edge"/>
          <c:yMode val="edge"/>
          <c:x val="0.16181235698200308"/>
          <c:y val="2.779465223387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F-4598-8191-1533D30CF2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F-4598-8191-1533D30CF2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F-4598-8191-1533D30CF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1475712"/>
        <c:axId val="131485696"/>
      </c:barChart>
      <c:catAx>
        <c:axId val="13147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31485696"/>
        <c:crosses val="autoZero"/>
        <c:auto val="1"/>
        <c:lblAlgn val="ctr"/>
        <c:lblOffset val="100"/>
        <c:noMultiLvlLbl val="0"/>
      </c:catAx>
      <c:valAx>
        <c:axId val="1314856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3147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594C1-A847-42A2-B587-7AD79A03A79E}" type="doc">
      <dgm:prSet loTypeId="urn:microsoft.com/office/officeart/2005/8/layout/target1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574092-7213-425C-AE3A-84DC5B1ED96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1" dirty="0" smtClean="0"/>
            <a:t>Критическое мышление</a:t>
          </a:r>
          <a:endParaRPr lang="ru-RU" sz="1000" b="1" dirty="0"/>
        </a:p>
      </dgm:t>
    </dgm:pt>
    <dgm:pt modelId="{011AAF38-3498-4AF3-BFBE-1767713496C7}" type="parTrans" cxnId="{63F77E06-5AE6-404C-9CC1-9D7CD1A3AC26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1B20386C-5210-4E1C-B2F0-22FCE5A8C474}" type="sibTrans" cxnId="{63F77E06-5AE6-404C-9CC1-9D7CD1A3AC26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1664718F-EB78-408B-BCB7-EE2DD49BF56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1" dirty="0" smtClean="0"/>
            <a:t>Креативность</a:t>
          </a:r>
          <a:endParaRPr lang="ru-RU" sz="1000" b="1" dirty="0"/>
        </a:p>
      </dgm:t>
    </dgm:pt>
    <dgm:pt modelId="{A726DB40-687E-4DD7-A640-747AB218CCA9}" type="parTrans" cxnId="{CA8C69A6-B344-44A5-81E2-B99A362E4B8C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380EF644-4002-4310-8D82-BF6E87C88573}" type="sibTrans" cxnId="{CA8C69A6-B344-44A5-81E2-B99A362E4B8C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01BCBFAF-0267-45D4-BC7B-1C5875E0B37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1" dirty="0" smtClean="0"/>
            <a:t>Коммуникация</a:t>
          </a:r>
          <a:endParaRPr lang="ru-RU" sz="1000" b="1" dirty="0"/>
        </a:p>
      </dgm:t>
    </dgm:pt>
    <dgm:pt modelId="{61F8D0A1-E632-4D5B-9491-D4E47DDD090D}" type="parTrans" cxnId="{449457B9-4F62-493A-BC30-06750C03A035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C9282B07-8584-40E1-8A0E-EBE6845303B0}" type="sibTrans" cxnId="{449457B9-4F62-493A-BC30-06750C03A035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2B3532C9-EA6D-4DD2-9F97-45B3F8C176B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1" dirty="0" smtClean="0"/>
            <a:t>Кооперация</a:t>
          </a:r>
          <a:endParaRPr lang="ru-RU" sz="1000" b="1" dirty="0"/>
        </a:p>
      </dgm:t>
    </dgm:pt>
    <dgm:pt modelId="{9DDC66E6-4264-468E-8818-5F74F714D9A0}" type="parTrans" cxnId="{51083062-BEEB-4A26-8EF7-BA8CF8589D5A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779CC8E4-D486-4432-875C-61ACB0F4C2D1}" type="sibTrans" cxnId="{51083062-BEEB-4A26-8EF7-BA8CF8589D5A}">
      <dgm:prSet/>
      <dgm:spPr/>
      <dgm:t>
        <a:bodyPr/>
        <a:lstStyle/>
        <a:p>
          <a:pPr>
            <a:lnSpc>
              <a:spcPct val="100000"/>
            </a:lnSpc>
          </a:pPr>
          <a:endParaRPr lang="ru-RU" sz="1000"/>
        </a:p>
      </dgm:t>
    </dgm:pt>
    <dgm:pt modelId="{1E492B27-D040-4DE5-AAC1-BC2D45852BB2}" type="pres">
      <dgm:prSet presAssocID="{7D4594C1-A847-42A2-B587-7AD79A03A79E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E4733-9276-4BB6-906A-804B399075B1}" type="pres">
      <dgm:prSet presAssocID="{D0574092-7213-425C-AE3A-84DC5B1ED968}" presName="circle1" presStyleLbl="lnNode1" presStyleIdx="0" presStyleCnt="4"/>
      <dgm:spPr/>
    </dgm:pt>
    <dgm:pt modelId="{E294E178-8D6A-48EB-8AA4-9803A2C476D6}" type="pres">
      <dgm:prSet presAssocID="{D0574092-7213-425C-AE3A-84DC5B1ED968}" presName="text1" presStyleLbl="revTx" presStyleIdx="0" presStyleCnt="4" custScaleX="189681" custLinFactNeighborX="51363" custLinFactNeighborY="-1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A566C-478E-44CC-8051-B9331629854C}" type="pres">
      <dgm:prSet presAssocID="{D0574092-7213-425C-AE3A-84DC5B1ED968}" presName="line1" presStyleLbl="callout" presStyleIdx="0" presStyleCnt="8"/>
      <dgm:spPr/>
    </dgm:pt>
    <dgm:pt modelId="{1C10823E-20A9-4D79-AF70-FE52070DC52B}" type="pres">
      <dgm:prSet presAssocID="{D0574092-7213-425C-AE3A-84DC5B1ED968}" presName="d1" presStyleLbl="callout" presStyleIdx="1" presStyleCnt="8"/>
      <dgm:spPr/>
    </dgm:pt>
    <dgm:pt modelId="{FAF3A043-3F92-49EA-ACB4-A29449FAE239}" type="pres">
      <dgm:prSet presAssocID="{1664718F-EB78-408B-BCB7-EE2DD49BF56C}" presName="circle2" presStyleLbl="lnNode1" presStyleIdx="1" presStyleCnt="4"/>
      <dgm:spPr/>
    </dgm:pt>
    <dgm:pt modelId="{DAA686E6-AEAB-4FE4-AC62-67DE17D8F851}" type="pres">
      <dgm:prSet presAssocID="{1664718F-EB78-408B-BCB7-EE2DD49BF56C}" presName="text2" presStyleLbl="revTx" presStyleIdx="1" presStyleCnt="4" custScaleX="156337" custScaleY="96479" custLinFactNeighborX="38391" custLinFactNeighborY="-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9B68F-F88B-46E5-AC55-65961700D45D}" type="pres">
      <dgm:prSet presAssocID="{1664718F-EB78-408B-BCB7-EE2DD49BF56C}" presName="line2" presStyleLbl="callout" presStyleIdx="2" presStyleCnt="8"/>
      <dgm:spPr/>
    </dgm:pt>
    <dgm:pt modelId="{C5245B98-E97F-468E-9213-29119284ECAF}" type="pres">
      <dgm:prSet presAssocID="{1664718F-EB78-408B-BCB7-EE2DD49BF56C}" presName="d2" presStyleLbl="callout" presStyleIdx="3" presStyleCnt="8"/>
      <dgm:spPr/>
    </dgm:pt>
    <dgm:pt modelId="{FE941B2D-D7B8-4296-AD4B-78293D8D751F}" type="pres">
      <dgm:prSet presAssocID="{01BCBFAF-0267-45D4-BC7B-1C5875E0B37F}" presName="circle3" presStyleLbl="lnNode1" presStyleIdx="2" presStyleCnt="4"/>
      <dgm:spPr/>
    </dgm:pt>
    <dgm:pt modelId="{E5590626-7504-4BFD-B54D-6B6105A0BFB2}" type="pres">
      <dgm:prSet presAssocID="{01BCBFAF-0267-45D4-BC7B-1C5875E0B37F}" presName="text3" presStyleLbl="revTx" presStyleIdx="2" presStyleCnt="4" custScaleX="212255" custLinFactNeighborX="66350" custLinFactNeighborY="-1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25DDA-7273-4973-9D65-E75337A1F3BE}" type="pres">
      <dgm:prSet presAssocID="{01BCBFAF-0267-45D4-BC7B-1C5875E0B37F}" presName="line3" presStyleLbl="callout" presStyleIdx="4" presStyleCnt="8"/>
      <dgm:spPr/>
    </dgm:pt>
    <dgm:pt modelId="{9E631DA7-7854-4121-9A89-2A3FC498B822}" type="pres">
      <dgm:prSet presAssocID="{01BCBFAF-0267-45D4-BC7B-1C5875E0B37F}" presName="d3" presStyleLbl="callout" presStyleIdx="5" presStyleCnt="8"/>
      <dgm:spPr/>
    </dgm:pt>
    <dgm:pt modelId="{178B0B1F-5685-497C-8E74-D047F404C7D7}" type="pres">
      <dgm:prSet presAssocID="{2B3532C9-EA6D-4DD2-9F97-45B3F8C176BA}" presName="circle4" presStyleLbl="lnNode1" presStyleIdx="3" presStyleCnt="4"/>
      <dgm:spPr/>
    </dgm:pt>
    <dgm:pt modelId="{D01080F3-3455-470B-95A1-58DD02457E95}" type="pres">
      <dgm:prSet presAssocID="{2B3532C9-EA6D-4DD2-9F97-45B3F8C176BA}" presName="text4" presStyleLbl="revTx" presStyleIdx="3" presStyleCnt="4" custLinFactNeighborX="8704" custLinFactNeighborY="-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E3530-5622-4D0C-951C-62B1F5EFB200}" type="pres">
      <dgm:prSet presAssocID="{2B3532C9-EA6D-4DD2-9F97-45B3F8C176BA}" presName="line4" presStyleLbl="callout" presStyleIdx="6" presStyleCnt="8"/>
      <dgm:spPr/>
    </dgm:pt>
    <dgm:pt modelId="{40F43D45-23B5-4CE8-967B-7DECB31C609A}" type="pres">
      <dgm:prSet presAssocID="{2B3532C9-EA6D-4DD2-9F97-45B3F8C176BA}" presName="d4" presStyleLbl="callout" presStyleIdx="7" presStyleCnt="8"/>
      <dgm:spPr/>
    </dgm:pt>
  </dgm:ptLst>
  <dgm:cxnLst>
    <dgm:cxn modelId="{E6E04C6B-BCB7-4E46-947D-8F1ECDFFD85F}" type="presOf" srcId="{7D4594C1-A847-42A2-B587-7AD79A03A79E}" destId="{1E492B27-D040-4DE5-AAC1-BC2D45852BB2}" srcOrd="0" destOrd="0" presId="urn:microsoft.com/office/officeart/2005/8/layout/target1"/>
    <dgm:cxn modelId="{BAFD70E9-61BE-4192-A9F9-E61C51538C15}" type="presOf" srcId="{01BCBFAF-0267-45D4-BC7B-1C5875E0B37F}" destId="{E5590626-7504-4BFD-B54D-6B6105A0BFB2}" srcOrd="0" destOrd="0" presId="urn:microsoft.com/office/officeart/2005/8/layout/target1"/>
    <dgm:cxn modelId="{449457B9-4F62-493A-BC30-06750C03A035}" srcId="{7D4594C1-A847-42A2-B587-7AD79A03A79E}" destId="{01BCBFAF-0267-45D4-BC7B-1C5875E0B37F}" srcOrd="2" destOrd="0" parTransId="{61F8D0A1-E632-4D5B-9491-D4E47DDD090D}" sibTransId="{C9282B07-8584-40E1-8A0E-EBE6845303B0}"/>
    <dgm:cxn modelId="{CA8C69A6-B344-44A5-81E2-B99A362E4B8C}" srcId="{7D4594C1-A847-42A2-B587-7AD79A03A79E}" destId="{1664718F-EB78-408B-BCB7-EE2DD49BF56C}" srcOrd="1" destOrd="0" parTransId="{A726DB40-687E-4DD7-A640-747AB218CCA9}" sibTransId="{380EF644-4002-4310-8D82-BF6E87C88573}"/>
    <dgm:cxn modelId="{94438400-B4A7-4621-A58C-8DCB869ACF35}" type="presOf" srcId="{1664718F-EB78-408B-BCB7-EE2DD49BF56C}" destId="{DAA686E6-AEAB-4FE4-AC62-67DE17D8F851}" srcOrd="0" destOrd="0" presId="urn:microsoft.com/office/officeart/2005/8/layout/target1"/>
    <dgm:cxn modelId="{4EE3D72B-5043-46B5-9727-33ACFBC9C1C6}" type="presOf" srcId="{D0574092-7213-425C-AE3A-84DC5B1ED968}" destId="{E294E178-8D6A-48EB-8AA4-9803A2C476D6}" srcOrd="0" destOrd="0" presId="urn:microsoft.com/office/officeart/2005/8/layout/target1"/>
    <dgm:cxn modelId="{51083062-BEEB-4A26-8EF7-BA8CF8589D5A}" srcId="{7D4594C1-A847-42A2-B587-7AD79A03A79E}" destId="{2B3532C9-EA6D-4DD2-9F97-45B3F8C176BA}" srcOrd="3" destOrd="0" parTransId="{9DDC66E6-4264-468E-8818-5F74F714D9A0}" sibTransId="{779CC8E4-D486-4432-875C-61ACB0F4C2D1}"/>
    <dgm:cxn modelId="{63F77E06-5AE6-404C-9CC1-9D7CD1A3AC26}" srcId="{7D4594C1-A847-42A2-B587-7AD79A03A79E}" destId="{D0574092-7213-425C-AE3A-84DC5B1ED968}" srcOrd="0" destOrd="0" parTransId="{011AAF38-3498-4AF3-BFBE-1767713496C7}" sibTransId="{1B20386C-5210-4E1C-B2F0-22FCE5A8C474}"/>
    <dgm:cxn modelId="{4260A123-4AC5-49FB-A18D-7EC6556E3DD3}" type="presOf" srcId="{2B3532C9-EA6D-4DD2-9F97-45B3F8C176BA}" destId="{D01080F3-3455-470B-95A1-58DD02457E95}" srcOrd="0" destOrd="0" presId="urn:microsoft.com/office/officeart/2005/8/layout/target1"/>
    <dgm:cxn modelId="{CFB69E62-DC52-4020-A38C-E47C69A647A4}" type="presParOf" srcId="{1E492B27-D040-4DE5-AAC1-BC2D45852BB2}" destId="{B7FE4733-9276-4BB6-906A-804B399075B1}" srcOrd="0" destOrd="0" presId="urn:microsoft.com/office/officeart/2005/8/layout/target1"/>
    <dgm:cxn modelId="{447DA593-6308-4825-8D64-C47209661D7F}" type="presParOf" srcId="{1E492B27-D040-4DE5-AAC1-BC2D45852BB2}" destId="{E294E178-8D6A-48EB-8AA4-9803A2C476D6}" srcOrd="1" destOrd="0" presId="urn:microsoft.com/office/officeart/2005/8/layout/target1"/>
    <dgm:cxn modelId="{7F0DA2B1-9022-43FD-96EA-D9BC007FC59D}" type="presParOf" srcId="{1E492B27-D040-4DE5-AAC1-BC2D45852BB2}" destId="{B94A566C-478E-44CC-8051-B9331629854C}" srcOrd="2" destOrd="0" presId="urn:microsoft.com/office/officeart/2005/8/layout/target1"/>
    <dgm:cxn modelId="{AA2E8840-9E59-4AC5-9F88-142D45F8D828}" type="presParOf" srcId="{1E492B27-D040-4DE5-AAC1-BC2D45852BB2}" destId="{1C10823E-20A9-4D79-AF70-FE52070DC52B}" srcOrd="3" destOrd="0" presId="urn:microsoft.com/office/officeart/2005/8/layout/target1"/>
    <dgm:cxn modelId="{C6E6810B-0ABC-4D3F-A30C-4CEFFD20B53B}" type="presParOf" srcId="{1E492B27-D040-4DE5-AAC1-BC2D45852BB2}" destId="{FAF3A043-3F92-49EA-ACB4-A29449FAE239}" srcOrd="4" destOrd="0" presId="urn:microsoft.com/office/officeart/2005/8/layout/target1"/>
    <dgm:cxn modelId="{51649E82-1BF7-453E-8AF0-9D40AA6ABD10}" type="presParOf" srcId="{1E492B27-D040-4DE5-AAC1-BC2D45852BB2}" destId="{DAA686E6-AEAB-4FE4-AC62-67DE17D8F851}" srcOrd="5" destOrd="0" presId="urn:microsoft.com/office/officeart/2005/8/layout/target1"/>
    <dgm:cxn modelId="{63D12101-9829-4340-AFAC-D4016836F5A9}" type="presParOf" srcId="{1E492B27-D040-4DE5-AAC1-BC2D45852BB2}" destId="{D449B68F-F88B-46E5-AC55-65961700D45D}" srcOrd="6" destOrd="0" presId="urn:microsoft.com/office/officeart/2005/8/layout/target1"/>
    <dgm:cxn modelId="{0D9E9C66-11F1-4969-871F-D9D4E32BF2A0}" type="presParOf" srcId="{1E492B27-D040-4DE5-AAC1-BC2D45852BB2}" destId="{C5245B98-E97F-468E-9213-29119284ECAF}" srcOrd="7" destOrd="0" presId="urn:microsoft.com/office/officeart/2005/8/layout/target1"/>
    <dgm:cxn modelId="{41E7CD8E-FFBF-4383-8B61-4F6743162BBD}" type="presParOf" srcId="{1E492B27-D040-4DE5-AAC1-BC2D45852BB2}" destId="{FE941B2D-D7B8-4296-AD4B-78293D8D751F}" srcOrd="8" destOrd="0" presId="urn:microsoft.com/office/officeart/2005/8/layout/target1"/>
    <dgm:cxn modelId="{B90764D0-90AC-42E9-9F93-49709DE3895D}" type="presParOf" srcId="{1E492B27-D040-4DE5-AAC1-BC2D45852BB2}" destId="{E5590626-7504-4BFD-B54D-6B6105A0BFB2}" srcOrd="9" destOrd="0" presId="urn:microsoft.com/office/officeart/2005/8/layout/target1"/>
    <dgm:cxn modelId="{821D4639-8393-479D-9FB4-1A5C71AE4EFB}" type="presParOf" srcId="{1E492B27-D040-4DE5-AAC1-BC2D45852BB2}" destId="{0A825DDA-7273-4973-9D65-E75337A1F3BE}" srcOrd="10" destOrd="0" presId="urn:microsoft.com/office/officeart/2005/8/layout/target1"/>
    <dgm:cxn modelId="{49171B7F-F803-4B35-8677-B392FBE3D476}" type="presParOf" srcId="{1E492B27-D040-4DE5-AAC1-BC2D45852BB2}" destId="{9E631DA7-7854-4121-9A89-2A3FC498B822}" srcOrd="11" destOrd="0" presId="urn:microsoft.com/office/officeart/2005/8/layout/target1"/>
    <dgm:cxn modelId="{A67F99CF-F9B7-4A81-B26C-BD7F02A513B6}" type="presParOf" srcId="{1E492B27-D040-4DE5-AAC1-BC2D45852BB2}" destId="{178B0B1F-5685-497C-8E74-D047F404C7D7}" srcOrd="12" destOrd="0" presId="urn:microsoft.com/office/officeart/2005/8/layout/target1"/>
    <dgm:cxn modelId="{3356E43E-7F18-43A8-87BB-97510A315543}" type="presParOf" srcId="{1E492B27-D040-4DE5-AAC1-BC2D45852BB2}" destId="{D01080F3-3455-470B-95A1-58DD02457E95}" srcOrd="13" destOrd="0" presId="urn:microsoft.com/office/officeart/2005/8/layout/target1"/>
    <dgm:cxn modelId="{34782D7A-8456-450C-AF98-D17A64A7DDD8}" type="presParOf" srcId="{1E492B27-D040-4DE5-AAC1-BC2D45852BB2}" destId="{0BCE3530-5622-4D0C-951C-62B1F5EFB200}" srcOrd="14" destOrd="0" presId="urn:microsoft.com/office/officeart/2005/8/layout/target1"/>
    <dgm:cxn modelId="{EFA27B9F-03E8-4D40-871C-941CCBE2A4EE}" type="presParOf" srcId="{1E492B27-D040-4DE5-AAC1-BC2D45852BB2}" destId="{40F43D45-23B5-4CE8-967B-7DECB31C609A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5B8DB-125C-4E9D-9E73-B8E14D9C6A1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525EB-7238-4A4E-9101-6E11B4B0C3B7}">
      <dgm:prSet phldrT="[Текст]" custT="1"/>
      <dgm:spPr/>
      <dgm:t>
        <a:bodyPr/>
        <a:lstStyle/>
        <a:p>
          <a:r>
            <a:rPr lang="ru-RU" sz="1600" b="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CCA4B6-33F7-4F91-9C12-4BD756166FE0}" type="parTrans" cxnId="{277D8018-9C42-45A0-A006-912083DEB688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EBFEE2-5791-41EF-A1F2-E4E9B27019CC}" type="sibTrans" cxnId="{277D8018-9C42-45A0-A006-912083DEB688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FA1726-AE2B-473D-AAA0-9817458C3324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</a:rPr>
            <a:t>Чем знаменита Россия?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8E16DD-A2A1-4ADE-B421-9DEEB578646A}" type="parTrans" cxnId="{6DF54CD9-0204-4B09-B7A5-5D161C3A5D41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25F3E8-272F-48B8-A113-AAD28B0A99D0}" type="sibTrans" cxnId="{6DF54CD9-0204-4B09-B7A5-5D161C3A5D41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704B102-D295-4FAB-953F-E852B909E6FD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A13B5B-A95F-47C5-91E9-5FBCB5DCD585}" type="parTrans" cxnId="{FEEA3C8A-AD65-4E45-B630-3FD179CD8079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564C2F-23D7-49BF-8F34-919F4ECA757A}" type="sibTrans" cxnId="{FEEA3C8A-AD65-4E45-B630-3FD179CD8079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A99357-C18C-4D66-8359-833A202C3D1D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</a:rPr>
            <a:t>Мир предметов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0386BD-EDBE-4276-A5F6-8897B9059349}" type="parTrans" cxnId="{9CB455BB-B81B-470C-B877-F1ACAB652245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C26311-429A-47CF-9DB7-E5CA0290D7B4}" type="sibTrans" cxnId="{9CB455BB-B81B-470C-B877-F1ACAB652245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D76D53-F1DB-410D-A2EF-017FEE31CA09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561C8C-B60B-4C5F-AF18-C0130CF51532}" type="parTrans" cxnId="{FFBA8078-090B-476F-9A01-37313DC75A93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58A807D-36D3-4892-9519-82F3CC009A38}" type="sibTrans" cxnId="{FFBA8078-090B-476F-9A01-37313DC75A93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9DD663-B60A-43C4-97FD-A4DA19061214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</a:rPr>
            <a:t>Мир растений и животных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C7EB699-BAE3-4649-BB4D-0A8D53CB947E}" type="parTrans" cxnId="{370305AF-C60B-429D-B2F6-673080F0272D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B87F10-E19F-416D-8D93-2E4726612B02}" type="sibTrans" cxnId="{370305AF-C60B-429D-B2F6-673080F0272D}">
      <dgm:prSet/>
      <dgm:spPr/>
      <dgm:t>
        <a:bodyPr/>
        <a:lstStyle/>
        <a:p>
          <a:endParaRPr lang="ru-RU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EE1152-ECFA-46B7-B3FF-AD29B724B8DC}" type="pres">
      <dgm:prSet presAssocID="{0015B8DB-125C-4E9D-9E73-B8E14D9C6A1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80E37D2-4473-42E6-BBF5-418D78D14F3A}" type="pres">
      <dgm:prSet presAssocID="{57E525EB-7238-4A4E-9101-6E11B4B0C3B7}" presName="parenttextcomposite" presStyleCnt="0"/>
      <dgm:spPr/>
    </dgm:pt>
    <dgm:pt modelId="{0217F88C-9987-4C5F-BFD8-360ADD59C3DA}" type="pres">
      <dgm:prSet presAssocID="{57E525EB-7238-4A4E-9101-6E11B4B0C3B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513D1-95C7-4538-9743-3DAE04776EDE}" type="pres">
      <dgm:prSet presAssocID="{57E525EB-7238-4A4E-9101-6E11B4B0C3B7}" presName="composite" presStyleCnt="0"/>
      <dgm:spPr/>
    </dgm:pt>
    <dgm:pt modelId="{920E595B-73EA-4881-A575-3C151EFBF814}" type="pres">
      <dgm:prSet presAssocID="{57E525EB-7238-4A4E-9101-6E11B4B0C3B7}" presName="chevron1" presStyleLbl="alignNode1" presStyleIdx="0" presStyleCnt="21"/>
      <dgm:spPr/>
    </dgm:pt>
    <dgm:pt modelId="{FADCC56F-C872-4FAE-93A2-4BCB9897C00E}" type="pres">
      <dgm:prSet presAssocID="{57E525EB-7238-4A4E-9101-6E11B4B0C3B7}" presName="chevron2" presStyleLbl="alignNode1" presStyleIdx="1" presStyleCnt="21"/>
      <dgm:spPr/>
    </dgm:pt>
    <dgm:pt modelId="{EC441482-5AA1-49EF-90DE-F7D56142F3F2}" type="pres">
      <dgm:prSet presAssocID="{57E525EB-7238-4A4E-9101-6E11B4B0C3B7}" presName="chevron3" presStyleLbl="alignNode1" presStyleIdx="2" presStyleCnt="21"/>
      <dgm:spPr/>
    </dgm:pt>
    <dgm:pt modelId="{EE3D5779-5959-444B-A45E-4A03CF39D827}" type="pres">
      <dgm:prSet presAssocID="{57E525EB-7238-4A4E-9101-6E11B4B0C3B7}" presName="chevron4" presStyleLbl="alignNode1" presStyleIdx="3" presStyleCnt="21"/>
      <dgm:spPr/>
    </dgm:pt>
    <dgm:pt modelId="{4C97AE94-7C23-4817-A7DD-DA5F0BBBBC3F}" type="pres">
      <dgm:prSet presAssocID="{57E525EB-7238-4A4E-9101-6E11B4B0C3B7}" presName="chevron5" presStyleLbl="alignNode1" presStyleIdx="4" presStyleCnt="21"/>
      <dgm:spPr/>
    </dgm:pt>
    <dgm:pt modelId="{3A6C7659-A151-4D39-8C6F-6E17945E5D9E}" type="pres">
      <dgm:prSet presAssocID="{57E525EB-7238-4A4E-9101-6E11B4B0C3B7}" presName="chevron6" presStyleLbl="alignNode1" presStyleIdx="5" presStyleCnt="21"/>
      <dgm:spPr/>
    </dgm:pt>
    <dgm:pt modelId="{9E1A39FC-6B00-43A8-8A23-C33C2BD8976A}" type="pres">
      <dgm:prSet presAssocID="{57E525EB-7238-4A4E-9101-6E11B4B0C3B7}" presName="chevron7" presStyleLbl="alignNode1" presStyleIdx="6" presStyleCnt="21"/>
      <dgm:spPr/>
    </dgm:pt>
    <dgm:pt modelId="{CD56EFB0-E55C-45D5-9D70-2BAEA64CDAC5}" type="pres">
      <dgm:prSet presAssocID="{57E525EB-7238-4A4E-9101-6E11B4B0C3B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5AEA5-B714-4C82-84B5-1C2C90E62619}" type="pres">
      <dgm:prSet presAssocID="{98EBFEE2-5791-41EF-A1F2-E4E9B27019CC}" presName="sibTrans" presStyleCnt="0"/>
      <dgm:spPr/>
    </dgm:pt>
    <dgm:pt modelId="{62F9BBB7-6B71-4EF3-98E5-D72067604AFA}" type="pres">
      <dgm:prSet presAssocID="{5704B102-D295-4FAB-953F-E852B909E6FD}" presName="parenttextcomposite" presStyleCnt="0"/>
      <dgm:spPr/>
    </dgm:pt>
    <dgm:pt modelId="{4ED8D3E8-2769-4079-8338-535D02138A49}" type="pres">
      <dgm:prSet presAssocID="{5704B102-D295-4FAB-953F-E852B909E6F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010A-ED68-46F5-8F9A-EA9E9696B64E}" type="pres">
      <dgm:prSet presAssocID="{5704B102-D295-4FAB-953F-E852B909E6FD}" presName="composite" presStyleCnt="0"/>
      <dgm:spPr/>
    </dgm:pt>
    <dgm:pt modelId="{95F4D54A-5365-42B3-A5AF-508C66E344F8}" type="pres">
      <dgm:prSet presAssocID="{5704B102-D295-4FAB-953F-E852B909E6FD}" presName="chevron1" presStyleLbl="alignNode1" presStyleIdx="7" presStyleCnt="21"/>
      <dgm:spPr/>
    </dgm:pt>
    <dgm:pt modelId="{90B5028E-3E8D-4170-9D4B-217EE1193A41}" type="pres">
      <dgm:prSet presAssocID="{5704B102-D295-4FAB-953F-E852B909E6FD}" presName="chevron2" presStyleLbl="alignNode1" presStyleIdx="8" presStyleCnt="21"/>
      <dgm:spPr/>
    </dgm:pt>
    <dgm:pt modelId="{CCF3117D-8B8A-471B-B55C-491E7DA4C570}" type="pres">
      <dgm:prSet presAssocID="{5704B102-D295-4FAB-953F-E852B909E6FD}" presName="chevron3" presStyleLbl="alignNode1" presStyleIdx="9" presStyleCnt="21"/>
      <dgm:spPr/>
    </dgm:pt>
    <dgm:pt modelId="{6385F40A-BDA6-439A-9ECE-BC84FAA88849}" type="pres">
      <dgm:prSet presAssocID="{5704B102-D295-4FAB-953F-E852B909E6FD}" presName="chevron4" presStyleLbl="alignNode1" presStyleIdx="10" presStyleCnt="21"/>
      <dgm:spPr/>
    </dgm:pt>
    <dgm:pt modelId="{C8D4A1F4-6DF8-46D6-AFF5-A39C17129B0B}" type="pres">
      <dgm:prSet presAssocID="{5704B102-D295-4FAB-953F-E852B909E6FD}" presName="chevron5" presStyleLbl="alignNode1" presStyleIdx="11" presStyleCnt="21"/>
      <dgm:spPr/>
    </dgm:pt>
    <dgm:pt modelId="{F2CAE7E5-7519-4D15-AC5E-A0ED27C1935B}" type="pres">
      <dgm:prSet presAssocID="{5704B102-D295-4FAB-953F-E852B909E6FD}" presName="chevron6" presStyleLbl="alignNode1" presStyleIdx="12" presStyleCnt="21"/>
      <dgm:spPr/>
    </dgm:pt>
    <dgm:pt modelId="{87B6599C-E2A2-4DF7-A648-CC0A67A09656}" type="pres">
      <dgm:prSet presAssocID="{5704B102-D295-4FAB-953F-E852B909E6FD}" presName="chevron7" presStyleLbl="alignNode1" presStyleIdx="13" presStyleCnt="21"/>
      <dgm:spPr/>
    </dgm:pt>
    <dgm:pt modelId="{96BB0897-3803-48B3-A4CD-B8BD74B57E16}" type="pres">
      <dgm:prSet presAssocID="{5704B102-D295-4FAB-953F-E852B909E6F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1C972-480F-41AB-9459-3C9B88E69B4C}" type="pres">
      <dgm:prSet presAssocID="{80564C2F-23D7-49BF-8F34-919F4ECA757A}" presName="sibTrans" presStyleCnt="0"/>
      <dgm:spPr/>
    </dgm:pt>
    <dgm:pt modelId="{E724F9D4-836F-4BE0-9FC2-0566924B489E}" type="pres">
      <dgm:prSet presAssocID="{FDD76D53-F1DB-410D-A2EF-017FEE31CA09}" presName="parenttextcomposite" presStyleCnt="0"/>
      <dgm:spPr/>
    </dgm:pt>
    <dgm:pt modelId="{E2EA4644-2B66-4271-93D7-E22747DD8CC3}" type="pres">
      <dgm:prSet presAssocID="{FDD76D53-F1DB-410D-A2EF-017FEE31CA0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53034-CB0B-4243-8DD6-767F0E2B3DA7}" type="pres">
      <dgm:prSet presAssocID="{FDD76D53-F1DB-410D-A2EF-017FEE31CA09}" presName="composite" presStyleCnt="0"/>
      <dgm:spPr/>
    </dgm:pt>
    <dgm:pt modelId="{F74F4B87-0064-4D06-86FB-913893D6A15B}" type="pres">
      <dgm:prSet presAssocID="{FDD76D53-F1DB-410D-A2EF-017FEE31CA09}" presName="chevron1" presStyleLbl="alignNode1" presStyleIdx="14" presStyleCnt="21"/>
      <dgm:spPr/>
    </dgm:pt>
    <dgm:pt modelId="{B829F393-B39A-4E0F-BBAB-F5DAB568A4ED}" type="pres">
      <dgm:prSet presAssocID="{FDD76D53-F1DB-410D-A2EF-017FEE31CA09}" presName="chevron2" presStyleLbl="alignNode1" presStyleIdx="15" presStyleCnt="21"/>
      <dgm:spPr/>
    </dgm:pt>
    <dgm:pt modelId="{1F22B345-807D-4A85-9B5D-5ACA1B398A1A}" type="pres">
      <dgm:prSet presAssocID="{FDD76D53-F1DB-410D-A2EF-017FEE31CA09}" presName="chevron3" presStyleLbl="alignNode1" presStyleIdx="16" presStyleCnt="21"/>
      <dgm:spPr/>
    </dgm:pt>
    <dgm:pt modelId="{69820E07-DC0F-48A6-9114-5E092DF00FA5}" type="pres">
      <dgm:prSet presAssocID="{FDD76D53-F1DB-410D-A2EF-017FEE31CA09}" presName="chevron4" presStyleLbl="alignNode1" presStyleIdx="17" presStyleCnt="21"/>
      <dgm:spPr/>
    </dgm:pt>
    <dgm:pt modelId="{4B478F81-2EFD-4364-8289-B5F8E7EC1AD3}" type="pres">
      <dgm:prSet presAssocID="{FDD76D53-F1DB-410D-A2EF-017FEE31CA09}" presName="chevron5" presStyleLbl="alignNode1" presStyleIdx="18" presStyleCnt="21"/>
      <dgm:spPr/>
    </dgm:pt>
    <dgm:pt modelId="{F54B19AB-1675-47DD-914B-75217A117208}" type="pres">
      <dgm:prSet presAssocID="{FDD76D53-F1DB-410D-A2EF-017FEE31CA09}" presName="chevron6" presStyleLbl="alignNode1" presStyleIdx="19" presStyleCnt="21"/>
      <dgm:spPr/>
    </dgm:pt>
    <dgm:pt modelId="{B6CA193D-8156-46FB-9E84-F0C13A057426}" type="pres">
      <dgm:prSet presAssocID="{FDD76D53-F1DB-410D-A2EF-017FEE31CA09}" presName="chevron7" presStyleLbl="alignNode1" presStyleIdx="20" presStyleCnt="21"/>
      <dgm:spPr/>
    </dgm:pt>
    <dgm:pt modelId="{9EBB347B-5C4B-4F4F-9654-3FE81588587A}" type="pres">
      <dgm:prSet presAssocID="{FDD76D53-F1DB-410D-A2EF-017FEE31CA0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D8018-9C42-45A0-A006-912083DEB688}" srcId="{0015B8DB-125C-4E9D-9E73-B8E14D9C6A1A}" destId="{57E525EB-7238-4A4E-9101-6E11B4B0C3B7}" srcOrd="0" destOrd="0" parTransId="{44CCA4B6-33F7-4F91-9C12-4BD756166FE0}" sibTransId="{98EBFEE2-5791-41EF-A1F2-E4E9B27019CC}"/>
    <dgm:cxn modelId="{2CD5257E-20B5-48FD-8BDF-57C449E7FAA6}" type="presOf" srcId="{FDD76D53-F1DB-410D-A2EF-017FEE31CA09}" destId="{E2EA4644-2B66-4271-93D7-E22747DD8CC3}" srcOrd="0" destOrd="0" presId="urn:microsoft.com/office/officeart/2008/layout/VerticalAccentList"/>
    <dgm:cxn modelId="{9CB455BB-B81B-470C-B877-F1ACAB652245}" srcId="{5704B102-D295-4FAB-953F-E852B909E6FD}" destId="{98A99357-C18C-4D66-8359-833A202C3D1D}" srcOrd="0" destOrd="0" parTransId="{310386BD-EDBE-4276-A5F6-8897B9059349}" sibTransId="{AAC26311-429A-47CF-9DB7-E5CA0290D7B4}"/>
    <dgm:cxn modelId="{08DFD24A-A5FE-44CB-861E-F719B6DE5D2C}" type="presOf" srcId="{0015B8DB-125C-4E9D-9E73-B8E14D9C6A1A}" destId="{FBEE1152-ECFA-46B7-B3FF-AD29B724B8DC}" srcOrd="0" destOrd="0" presId="urn:microsoft.com/office/officeart/2008/layout/VerticalAccentList"/>
    <dgm:cxn modelId="{FFBA8078-090B-476F-9A01-37313DC75A93}" srcId="{0015B8DB-125C-4E9D-9E73-B8E14D9C6A1A}" destId="{FDD76D53-F1DB-410D-A2EF-017FEE31CA09}" srcOrd="2" destOrd="0" parTransId="{E6561C8C-B60B-4C5F-AF18-C0130CF51532}" sibTransId="{A58A807D-36D3-4892-9519-82F3CC009A38}"/>
    <dgm:cxn modelId="{6149A365-E69D-4310-8C6A-53060A78C97D}" type="presOf" srcId="{57E525EB-7238-4A4E-9101-6E11B4B0C3B7}" destId="{0217F88C-9987-4C5F-BFD8-360ADD59C3DA}" srcOrd="0" destOrd="0" presId="urn:microsoft.com/office/officeart/2008/layout/VerticalAccentList"/>
    <dgm:cxn modelId="{BF49FE6C-54F5-408A-B169-F4572DE0F59D}" type="presOf" srcId="{5704B102-D295-4FAB-953F-E852B909E6FD}" destId="{4ED8D3E8-2769-4079-8338-535D02138A49}" srcOrd="0" destOrd="0" presId="urn:microsoft.com/office/officeart/2008/layout/VerticalAccentList"/>
    <dgm:cxn modelId="{6DF54CD9-0204-4B09-B7A5-5D161C3A5D41}" srcId="{57E525EB-7238-4A4E-9101-6E11B4B0C3B7}" destId="{9DFA1726-AE2B-473D-AAA0-9817458C3324}" srcOrd="0" destOrd="0" parTransId="{F58E16DD-A2A1-4ADE-B421-9DEEB578646A}" sibTransId="{7A25F3E8-272F-48B8-A113-AAD28B0A99D0}"/>
    <dgm:cxn modelId="{370305AF-C60B-429D-B2F6-673080F0272D}" srcId="{FDD76D53-F1DB-410D-A2EF-017FEE31CA09}" destId="{489DD663-B60A-43C4-97FD-A4DA19061214}" srcOrd="0" destOrd="0" parTransId="{1C7EB699-BAE3-4649-BB4D-0A8D53CB947E}" sibTransId="{5DB87F10-E19F-416D-8D93-2E4726612B02}"/>
    <dgm:cxn modelId="{5D94CC3A-2F86-414E-9354-692F4A88EA97}" type="presOf" srcId="{98A99357-C18C-4D66-8359-833A202C3D1D}" destId="{96BB0897-3803-48B3-A4CD-B8BD74B57E16}" srcOrd="0" destOrd="0" presId="urn:microsoft.com/office/officeart/2008/layout/VerticalAccentList"/>
    <dgm:cxn modelId="{A4FF07BA-49B8-486A-9A4F-695CAF39DD96}" type="presOf" srcId="{489DD663-B60A-43C4-97FD-A4DA19061214}" destId="{9EBB347B-5C4B-4F4F-9654-3FE81588587A}" srcOrd="0" destOrd="0" presId="urn:microsoft.com/office/officeart/2008/layout/VerticalAccentList"/>
    <dgm:cxn modelId="{FEEA3C8A-AD65-4E45-B630-3FD179CD8079}" srcId="{0015B8DB-125C-4E9D-9E73-B8E14D9C6A1A}" destId="{5704B102-D295-4FAB-953F-E852B909E6FD}" srcOrd="1" destOrd="0" parTransId="{3AA13B5B-A95F-47C5-91E9-5FBCB5DCD585}" sibTransId="{80564C2F-23D7-49BF-8F34-919F4ECA757A}"/>
    <dgm:cxn modelId="{B7111DE1-118F-4224-944F-A61C389A8988}" type="presOf" srcId="{9DFA1726-AE2B-473D-AAA0-9817458C3324}" destId="{CD56EFB0-E55C-45D5-9D70-2BAEA64CDAC5}" srcOrd="0" destOrd="0" presId="urn:microsoft.com/office/officeart/2008/layout/VerticalAccentList"/>
    <dgm:cxn modelId="{333B5448-D10D-4309-97D1-82F28DDDFAC7}" type="presParOf" srcId="{FBEE1152-ECFA-46B7-B3FF-AD29B724B8DC}" destId="{B80E37D2-4473-42E6-BBF5-418D78D14F3A}" srcOrd="0" destOrd="0" presId="urn:microsoft.com/office/officeart/2008/layout/VerticalAccentList"/>
    <dgm:cxn modelId="{43846D69-94D4-4344-98F8-45BF038BA42E}" type="presParOf" srcId="{B80E37D2-4473-42E6-BBF5-418D78D14F3A}" destId="{0217F88C-9987-4C5F-BFD8-360ADD59C3DA}" srcOrd="0" destOrd="0" presId="urn:microsoft.com/office/officeart/2008/layout/VerticalAccentList"/>
    <dgm:cxn modelId="{D6313E3A-2FE3-414E-8885-112128FDF44D}" type="presParOf" srcId="{FBEE1152-ECFA-46B7-B3FF-AD29B724B8DC}" destId="{60C513D1-95C7-4538-9743-3DAE04776EDE}" srcOrd="1" destOrd="0" presId="urn:microsoft.com/office/officeart/2008/layout/VerticalAccentList"/>
    <dgm:cxn modelId="{77A63E46-41B3-49B0-8814-04E5BFF0B73E}" type="presParOf" srcId="{60C513D1-95C7-4538-9743-3DAE04776EDE}" destId="{920E595B-73EA-4881-A575-3C151EFBF814}" srcOrd="0" destOrd="0" presId="urn:microsoft.com/office/officeart/2008/layout/VerticalAccentList"/>
    <dgm:cxn modelId="{D3460B7F-AF4D-408C-A7B4-C3596191250A}" type="presParOf" srcId="{60C513D1-95C7-4538-9743-3DAE04776EDE}" destId="{FADCC56F-C872-4FAE-93A2-4BCB9897C00E}" srcOrd="1" destOrd="0" presId="urn:microsoft.com/office/officeart/2008/layout/VerticalAccentList"/>
    <dgm:cxn modelId="{CE78CB97-33AB-4D96-92E7-41F46AB42AD4}" type="presParOf" srcId="{60C513D1-95C7-4538-9743-3DAE04776EDE}" destId="{EC441482-5AA1-49EF-90DE-F7D56142F3F2}" srcOrd="2" destOrd="0" presId="urn:microsoft.com/office/officeart/2008/layout/VerticalAccentList"/>
    <dgm:cxn modelId="{AEA1FCB2-2704-4D99-AAA5-D1ACB3E5B447}" type="presParOf" srcId="{60C513D1-95C7-4538-9743-3DAE04776EDE}" destId="{EE3D5779-5959-444B-A45E-4A03CF39D827}" srcOrd="3" destOrd="0" presId="urn:microsoft.com/office/officeart/2008/layout/VerticalAccentList"/>
    <dgm:cxn modelId="{E0120ABC-66D8-4A95-B6DE-E2673DEF464D}" type="presParOf" srcId="{60C513D1-95C7-4538-9743-3DAE04776EDE}" destId="{4C97AE94-7C23-4817-A7DD-DA5F0BBBBC3F}" srcOrd="4" destOrd="0" presId="urn:microsoft.com/office/officeart/2008/layout/VerticalAccentList"/>
    <dgm:cxn modelId="{6E04B1D7-B06B-4D3B-86D0-51D7135AAE5D}" type="presParOf" srcId="{60C513D1-95C7-4538-9743-3DAE04776EDE}" destId="{3A6C7659-A151-4D39-8C6F-6E17945E5D9E}" srcOrd="5" destOrd="0" presId="urn:microsoft.com/office/officeart/2008/layout/VerticalAccentList"/>
    <dgm:cxn modelId="{E9AFC002-7DC5-42DA-95FC-8436ACA1A9C9}" type="presParOf" srcId="{60C513D1-95C7-4538-9743-3DAE04776EDE}" destId="{9E1A39FC-6B00-43A8-8A23-C33C2BD8976A}" srcOrd="6" destOrd="0" presId="urn:microsoft.com/office/officeart/2008/layout/VerticalAccentList"/>
    <dgm:cxn modelId="{9EA3000E-C2DB-40E2-B7E8-3438713507C8}" type="presParOf" srcId="{60C513D1-95C7-4538-9743-3DAE04776EDE}" destId="{CD56EFB0-E55C-45D5-9D70-2BAEA64CDAC5}" srcOrd="7" destOrd="0" presId="urn:microsoft.com/office/officeart/2008/layout/VerticalAccentList"/>
    <dgm:cxn modelId="{D7C9A200-1EA4-4529-B9AD-CB7A307E5CE3}" type="presParOf" srcId="{FBEE1152-ECFA-46B7-B3FF-AD29B724B8DC}" destId="{1475AEA5-B714-4C82-84B5-1C2C90E62619}" srcOrd="2" destOrd="0" presId="urn:microsoft.com/office/officeart/2008/layout/VerticalAccentList"/>
    <dgm:cxn modelId="{7D4175DA-E496-4A00-8C8A-6D39BE15D20B}" type="presParOf" srcId="{FBEE1152-ECFA-46B7-B3FF-AD29B724B8DC}" destId="{62F9BBB7-6B71-4EF3-98E5-D72067604AFA}" srcOrd="3" destOrd="0" presId="urn:microsoft.com/office/officeart/2008/layout/VerticalAccentList"/>
    <dgm:cxn modelId="{D8B8507C-58D8-4D7A-8F38-8FA91CBE1F04}" type="presParOf" srcId="{62F9BBB7-6B71-4EF3-98E5-D72067604AFA}" destId="{4ED8D3E8-2769-4079-8338-535D02138A49}" srcOrd="0" destOrd="0" presId="urn:microsoft.com/office/officeart/2008/layout/VerticalAccentList"/>
    <dgm:cxn modelId="{5A8CC4C5-2018-429E-80EF-3E7A33381F4F}" type="presParOf" srcId="{FBEE1152-ECFA-46B7-B3FF-AD29B724B8DC}" destId="{FD53010A-ED68-46F5-8F9A-EA9E9696B64E}" srcOrd="4" destOrd="0" presId="urn:microsoft.com/office/officeart/2008/layout/VerticalAccentList"/>
    <dgm:cxn modelId="{A9A2EA89-F39F-4030-B712-20E7559C0D5D}" type="presParOf" srcId="{FD53010A-ED68-46F5-8F9A-EA9E9696B64E}" destId="{95F4D54A-5365-42B3-A5AF-508C66E344F8}" srcOrd="0" destOrd="0" presId="urn:microsoft.com/office/officeart/2008/layout/VerticalAccentList"/>
    <dgm:cxn modelId="{D9CCB962-1E1E-4544-8D73-BC9E23ADBB43}" type="presParOf" srcId="{FD53010A-ED68-46F5-8F9A-EA9E9696B64E}" destId="{90B5028E-3E8D-4170-9D4B-217EE1193A41}" srcOrd="1" destOrd="0" presId="urn:microsoft.com/office/officeart/2008/layout/VerticalAccentList"/>
    <dgm:cxn modelId="{B3C13383-221D-44AF-B86B-6E5A86CE6461}" type="presParOf" srcId="{FD53010A-ED68-46F5-8F9A-EA9E9696B64E}" destId="{CCF3117D-8B8A-471B-B55C-491E7DA4C570}" srcOrd="2" destOrd="0" presId="urn:microsoft.com/office/officeart/2008/layout/VerticalAccentList"/>
    <dgm:cxn modelId="{E1363FD2-F7B3-466F-9227-815B1456557B}" type="presParOf" srcId="{FD53010A-ED68-46F5-8F9A-EA9E9696B64E}" destId="{6385F40A-BDA6-439A-9ECE-BC84FAA88849}" srcOrd="3" destOrd="0" presId="urn:microsoft.com/office/officeart/2008/layout/VerticalAccentList"/>
    <dgm:cxn modelId="{829DBF4E-564B-479B-8173-76BCF916A12B}" type="presParOf" srcId="{FD53010A-ED68-46F5-8F9A-EA9E9696B64E}" destId="{C8D4A1F4-6DF8-46D6-AFF5-A39C17129B0B}" srcOrd="4" destOrd="0" presId="urn:microsoft.com/office/officeart/2008/layout/VerticalAccentList"/>
    <dgm:cxn modelId="{EFB3EA1B-B698-4E95-8BA7-A971CE0A208C}" type="presParOf" srcId="{FD53010A-ED68-46F5-8F9A-EA9E9696B64E}" destId="{F2CAE7E5-7519-4D15-AC5E-A0ED27C1935B}" srcOrd="5" destOrd="0" presId="urn:microsoft.com/office/officeart/2008/layout/VerticalAccentList"/>
    <dgm:cxn modelId="{D5E29544-1633-4516-824C-423DA396B587}" type="presParOf" srcId="{FD53010A-ED68-46F5-8F9A-EA9E9696B64E}" destId="{87B6599C-E2A2-4DF7-A648-CC0A67A09656}" srcOrd="6" destOrd="0" presId="urn:microsoft.com/office/officeart/2008/layout/VerticalAccentList"/>
    <dgm:cxn modelId="{CBA073B9-3F67-4313-9EF8-E742761517F3}" type="presParOf" srcId="{FD53010A-ED68-46F5-8F9A-EA9E9696B64E}" destId="{96BB0897-3803-48B3-A4CD-B8BD74B57E16}" srcOrd="7" destOrd="0" presId="urn:microsoft.com/office/officeart/2008/layout/VerticalAccentList"/>
    <dgm:cxn modelId="{CC471879-E875-4CF7-A24E-A76AE922BAFB}" type="presParOf" srcId="{FBEE1152-ECFA-46B7-B3FF-AD29B724B8DC}" destId="{0ED1C972-480F-41AB-9459-3C9B88E69B4C}" srcOrd="5" destOrd="0" presId="urn:microsoft.com/office/officeart/2008/layout/VerticalAccentList"/>
    <dgm:cxn modelId="{AE8605CF-C6E5-4C67-A801-8C2E909C83F4}" type="presParOf" srcId="{FBEE1152-ECFA-46B7-B3FF-AD29B724B8DC}" destId="{E724F9D4-836F-4BE0-9FC2-0566924B489E}" srcOrd="6" destOrd="0" presId="urn:microsoft.com/office/officeart/2008/layout/VerticalAccentList"/>
    <dgm:cxn modelId="{B5B6B7FE-BF94-4E32-9BA6-73A2B648ACFD}" type="presParOf" srcId="{E724F9D4-836F-4BE0-9FC2-0566924B489E}" destId="{E2EA4644-2B66-4271-93D7-E22747DD8CC3}" srcOrd="0" destOrd="0" presId="urn:microsoft.com/office/officeart/2008/layout/VerticalAccentList"/>
    <dgm:cxn modelId="{8726A02B-9878-4EBE-829E-2479F8892C0D}" type="presParOf" srcId="{FBEE1152-ECFA-46B7-B3FF-AD29B724B8DC}" destId="{55253034-CB0B-4243-8DD6-767F0E2B3DA7}" srcOrd="7" destOrd="0" presId="urn:microsoft.com/office/officeart/2008/layout/VerticalAccentList"/>
    <dgm:cxn modelId="{F3BFEDDC-2417-45C1-B3D1-3E02AC6F4829}" type="presParOf" srcId="{55253034-CB0B-4243-8DD6-767F0E2B3DA7}" destId="{F74F4B87-0064-4D06-86FB-913893D6A15B}" srcOrd="0" destOrd="0" presId="urn:microsoft.com/office/officeart/2008/layout/VerticalAccentList"/>
    <dgm:cxn modelId="{AFB58062-68F7-4F21-80FE-6ECFB59AE59A}" type="presParOf" srcId="{55253034-CB0B-4243-8DD6-767F0E2B3DA7}" destId="{B829F393-B39A-4E0F-BBAB-F5DAB568A4ED}" srcOrd="1" destOrd="0" presId="urn:microsoft.com/office/officeart/2008/layout/VerticalAccentList"/>
    <dgm:cxn modelId="{EFAB10DD-5D06-49DB-983F-4F4D9FA9903E}" type="presParOf" srcId="{55253034-CB0B-4243-8DD6-767F0E2B3DA7}" destId="{1F22B345-807D-4A85-9B5D-5ACA1B398A1A}" srcOrd="2" destOrd="0" presId="urn:microsoft.com/office/officeart/2008/layout/VerticalAccentList"/>
    <dgm:cxn modelId="{E72E408B-E6CC-4EE8-8C6C-56E6FF3D3B1F}" type="presParOf" srcId="{55253034-CB0B-4243-8DD6-767F0E2B3DA7}" destId="{69820E07-DC0F-48A6-9114-5E092DF00FA5}" srcOrd="3" destOrd="0" presId="urn:microsoft.com/office/officeart/2008/layout/VerticalAccentList"/>
    <dgm:cxn modelId="{5057F46B-237B-4FA0-A296-3AF582AFEC43}" type="presParOf" srcId="{55253034-CB0B-4243-8DD6-767F0E2B3DA7}" destId="{4B478F81-2EFD-4364-8289-B5F8E7EC1AD3}" srcOrd="4" destOrd="0" presId="urn:microsoft.com/office/officeart/2008/layout/VerticalAccentList"/>
    <dgm:cxn modelId="{B0DED96A-FF66-4427-A41A-8049608939C0}" type="presParOf" srcId="{55253034-CB0B-4243-8DD6-767F0E2B3DA7}" destId="{F54B19AB-1675-47DD-914B-75217A117208}" srcOrd="5" destOrd="0" presId="urn:microsoft.com/office/officeart/2008/layout/VerticalAccentList"/>
    <dgm:cxn modelId="{C9617104-28B4-4D40-BE2C-0BA4EF59FAC8}" type="presParOf" srcId="{55253034-CB0B-4243-8DD6-767F0E2B3DA7}" destId="{B6CA193D-8156-46FB-9E84-F0C13A057426}" srcOrd="6" destOrd="0" presId="urn:microsoft.com/office/officeart/2008/layout/VerticalAccentList"/>
    <dgm:cxn modelId="{E5E025F5-9E74-407D-97C5-DDAB0512EFA6}" type="presParOf" srcId="{55253034-CB0B-4243-8DD6-767F0E2B3DA7}" destId="{9EBB347B-5C4B-4F4F-9654-3FE81588587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Элементарная трудовая деятельность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4A2FBE-652D-4D38-8C97-A5BC45EC3EB4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     </a:t>
          </a:r>
        </a:p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        (ФЭМП)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8E6A69-ADD7-434A-B27B-7B5CC790585B}" type="parTrans" cxnId="{3EC91C38-E097-4F7F-82F8-88FED151C3B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221BA6-17FF-47F0-8057-334345223694}" type="sibTrans" cxnId="{3EC91C38-E097-4F7F-82F8-88FED151C3B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3CCFF21-4EE4-413F-93E7-39FEF78D86C4}">
      <dgm:prSet phldrT="[Текст]" custT="1"/>
      <dgm:spPr/>
      <dgm:t>
        <a:bodyPr/>
        <a:lstStyle/>
        <a:p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Изобразительная деятельность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813305-CA5F-412F-82A6-0C0620E7BFA7}" type="parTrans" cxnId="{CFA95063-4F19-4DF3-B85B-B0664A64CA2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FBF736-8732-4E62-9679-4717C477A72D}" type="sibTrans" cxnId="{CFA95063-4F19-4DF3-B85B-B0664A64CA2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8F5543-08E5-416D-A7C6-14407216D6FA}">
      <dgm:prSet phldrT="[Текст]" custT="1"/>
      <dgm:spPr/>
      <dgm:t>
        <a:bodyPr/>
        <a:lstStyle/>
        <a:p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BFAF27-B99E-429E-BF24-04155FE975DC}" type="parTrans" cxnId="{DA770F65-718E-46BB-A88F-75805562C2E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74743-CF06-447C-9326-F6EB7B4AAB60}" type="sibTrans" cxnId="{DA770F65-718E-46BB-A88F-75805562C2E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6C62AE-2A7A-4107-990E-1B65E20845DF}" type="pres">
      <dgm:prSet presAssocID="{5A9470D8-A565-494D-9C5D-3013BE33D3C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ED6AB-B4B0-4393-B505-04D43F437E78}" type="pres">
      <dgm:prSet presAssocID="{5A9470D8-A565-494D-9C5D-3013BE33D3CD}" presName="axisShape" presStyleLbl="bgShp" presStyleIdx="0" presStyleCnt="1" custLinFactNeighborX="-1071"/>
      <dgm:spPr/>
    </dgm:pt>
    <dgm:pt modelId="{F75CF492-49B4-4803-9D70-E631B232474A}" type="pres">
      <dgm:prSet presAssocID="{5A9470D8-A565-494D-9C5D-3013BE33D3CD}" presName="rect1" presStyleLbl="node1" presStyleIdx="0" presStyleCnt="4" custScaleX="154582" custScaleY="114454" custLinFactNeighborX="-29982" custLinFactNeighborY="-6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1932D-22D5-4C54-9FF8-A749E221AFE4}" type="pres">
      <dgm:prSet presAssocID="{5A9470D8-A565-494D-9C5D-3013BE33D3CD}" presName="rect2" presStyleLbl="node1" presStyleIdx="1" presStyleCnt="4" custScaleX="147552" custScaleY="114454" custLinFactNeighborX="21835" custLinFactNeighborY="-6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6E874-8DC9-4962-BFA9-0E1F03DDA782}" type="pres">
      <dgm:prSet presAssocID="{5A9470D8-A565-494D-9C5D-3013BE33D3CD}" presName="rect3" presStyleLbl="node1" presStyleIdx="2" presStyleCnt="4" custScaleX="162182" custScaleY="114454" custLinFactNeighborX="-26325" custLinFactNeighborY="7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E6BC7-1C0F-43A3-BA12-2CC6F3FC1313}" type="pres">
      <dgm:prSet presAssocID="{5A9470D8-A565-494D-9C5D-3013BE33D3CD}" presName="rect4" presStyleLbl="node1" presStyleIdx="3" presStyleCnt="4" custScaleX="147552" custScaleY="114454" custLinFactNeighborX="21835" custLinFactNeighborY="8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A95063-4F19-4DF3-B85B-B0664A64CA23}" srcId="{5A9470D8-A565-494D-9C5D-3013BE33D3CD}" destId="{23CCFF21-4EE4-413F-93E7-39FEF78D86C4}" srcOrd="2" destOrd="0" parTransId="{91813305-CA5F-412F-82A6-0C0620E7BFA7}" sibTransId="{9CFBF736-8732-4E62-9679-4717C477A72D}"/>
    <dgm:cxn modelId="{0D024F3B-79EA-4508-ADEF-8D78B8B0F41D}" type="presOf" srcId="{5A9470D8-A565-494D-9C5D-3013BE33D3CD}" destId="{4C6C62AE-2A7A-4107-990E-1B65E20845DF}" srcOrd="0" destOrd="0" presId="urn:microsoft.com/office/officeart/2005/8/layout/matrix2"/>
    <dgm:cxn modelId="{3EC91C38-E097-4F7F-82F8-88FED151C3B5}" srcId="{5A9470D8-A565-494D-9C5D-3013BE33D3CD}" destId="{AF4A2FBE-652D-4D38-8C97-A5BC45EC3EB4}" srcOrd="1" destOrd="0" parTransId="{9D8E6A69-ADD7-434A-B27B-7B5CC790585B}" sibTransId="{6D221BA6-17FF-47F0-8057-334345223694}"/>
    <dgm:cxn modelId="{C7A317F5-0C37-4537-AC3F-6E48CF676530}" type="presOf" srcId="{3C8F5543-08E5-416D-A7C6-14407216D6FA}" destId="{533E6BC7-1C0F-43A3-BA12-2CC6F3FC1313}" srcOrd="0" destOrd="0" presId="urn:microsoft.com/office/officeart/2005/8/layout/matrix2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1066D061-8EEA-4A1B-8E71-6528D424C457}" type="presOf" srcId="{F9B0036E-E40A-4D82-9781-003B708F8C64}" destId="{F75CF492-49B4-4803-9D70-E631B232474A}" srcOrd="0" destOrd="0" presId="urn:microsoft.com/office/officeart/2005/8/layout/matrix2"/>
    <dgm:cxn modelId="{0299B35C-04CD-4FA6-BE70-BA3A15FCF070}" type="presOf" srcId="{23CCFF21-4EE4-413F-93E7-39FEF78D86C4}" destId="{98D6E874-8DC9-4962-BFA9-0E1F03DDA782}" srcOrd="0" destOrd="0" presId="urn:microsoft.com/office/officeart/2005/8/layout/matrix2"/>
    <dgm:cxn modelId="{299AFEBB-A41A-4349-8739-A733BD88C4CC}" type="presOf" srcId="{AF4A2FBE-652D-4D38-8C97-A5BC45EC3EB4}" destId="{E021932D-22D5-4C54-9FF8-A749E221AFE4}" srcOrd="0" destOrd="0" presId="urn:microsoft.com/office/officeart/2005/8/layout/matrix2"/>
    <dgm:cxn modelId="{DA770F65-718E-46BB-A88F-75805562C2E5}" srcId="{5A9470D8-A565-494D-9C5D-3013BE33D3CD}" destId="{3C8F5543-08E5-416D-A7C6-14407216D6FA}" srcOrd="3" destOrd="0" parTransId="{8EBFAF27-B99E-429E-BF24-04155FE975DC}" sibTransId="{00C74743-CF06-447C-9326-F6EB7B4AAB60}"/>
    <dgm:cxn modelId="{B6F2CA61-D6E9-4DAE-9138-F71E8BEC8B9B}" type="presParOf" srcId="{4C6C62AE-2A7A-4107-990E-1B65E20845DF}" destId="{98FED6AB-B4B0-4393-B505-04D43F437E78}" srcOrd="0" destOrd="0" presId="urn:microsoft.com/office/officeart/2005/8/layout/matrix2"/>
    <dgm:cxn modelId="{ABC7234D-45E2-4D73-9FD4-A754FA3AA869}" type="presParOf" srcId="{4C6C62AE-2A7A-4107-990E-1B65E20845DF}" destId="{F75CF492-49B4-4803-9D70-E631B232474A}" srcOrd="1" destOrd="0" presId="urn:microsoft.com/office/officeart/2005/8/layout/matrix2"/>
    <dgm:cxn modelId="{4878E01E-3195-414E-8009-F35C3E892255}" type="presParOf" srcId="{4C6C62AE-2A7A-4107-990E-1B65E20845DF}" destId="{E021932D-22D5-4C54-9FF8-A749E221AFE4}" srcOrd="2" destOrd="0" presId="urn:microsoft.com/office/officeart/2005/8/layout/matrix2"/>
    <dgm:cxn modelId="{71708099-A73A-41C2-A586-7E63095C4859}" type="presParOf" srcId="{4C6C62AE-2A7A-4107-990E-1B65E20845DF}" destId="{98D6E874-8DC9-4962-BFA9-0E1F03DDA782}" srcOrd="3" destOrd="0" presId="urn:microsoft.com/office/officeart/2005/8/layout/matrix2"/>
    <dgm:cxn modelId="{0526A07C-23A3-45F3-8589-EFC60C3A0C76}" type="presParOf" srcId="{4C6C62AE-2A7A-4107-990E-1B65E20845DF}" destId="{533E6BC7-1C0F-43A3-BA12-2CC6F3FC131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15B8DB-125C-4E9D-9E73-B8E14D9C6A1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525EB-7238-4A4E-9101-6E11B4B0C3B7}">
      <dgm:prSet phldrT="[Текст]" custT="1"/>
      <dgm:spPr/>
      <dgm:t>
        <a:bodyPr/>
        <a:lstStyle/>
        <a:p>
          <a:r>
            <a:rPr lang="ru-RU" sz="1400" b="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CCA4B6-33F7-4F91-9C12-4BD756166FE0}" type="parTrans" cxnId="{277D8018-9C42-45A0-A006-912083DEB688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EBFEE2-5791-41EF-A1F2-E4E9B27019CC}" type="sibTrans" cxnId="{277D8018-9C42-45A0-A006-912083DEB688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FA1726-AE2B-473D-AAA0-9817458C3324}">
      <dgm:prSet phldrT="[Текст]"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«Отличная математика»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8E16DD-A2A1-4ADE-B421-9DEEB578646A}" type="parTrans" cxnId="{6DF54CD9-0204-4B09-B7A5-5D161C3A5D41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25F3E8-272F-48B8-A113-AAD28B0A99D0}" type="sibTrans" cxnId="{6DF54CD9-0204-4B09-B7A5-5D161C3A5D41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704B102-D295-4FAB-953F-E852B909E6FD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A13B5B-A95F-47C5-91E9-5FBCB5DCD585}" type="parTrans" cxnId="{FEEA3C8A-AD65-4E45-B630-3FD179CD8079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564C2F-23D7-49BF-8F34-919F4ECA757A}" type="sibTrans" cxnId="{FEEA3C8A-AD65-4E45-B630-3FD179CD8079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A99357-C18C-4D66-8359-833A202C3D1D}">
      <dgm:prSet phldrT="[Текст]"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«Грамотная речь»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0386BD-EDBE-4276-A5F6-8897B9059349}" type="parTrans" cxnId="{9CB455BB-B81B-470C-B877-F1ACAB65224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C26311-429A-47CF-9DB7-E5CA0290D7B4}" type="sibTrans" cxnId="{9CB455BB-B81B-470C-B877-F1ACAB65224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D76D53-F1DB-410D-A2EF-017FEE31CA09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561C8C-B60B-4C5F-AF18-C0130CF51532}" type="parTrans" cxnId="{FFBA8078-090B-476F-9A01-37313DC75A9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58A807D-36D3-4892-9519-82F3CC009A38}" type="sibTrans" cxnId="{FFBA8078-090B-476F-9A01-37313DC75A9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9DD663-B60A-43C4-97FD-A4DA19061214}">
      <dgm:prSet phldrT="[Текст]"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«Прекрасное письмо»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C7EB699-BAE3-4649-BB4D-0A8D53CB947E}" type="parTrans" cxnId="{370305AF-C60B-429D-B2F6-673080F0272D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B87F10-E19F-416D-8D93-2E4726612B02}" type="sibTrans" cxnId="{370305AF-C60B-429D-B2F6-673080F0272D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BB38DE-17BA-4439-90DB-A0908A385671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2FE684-A931-409B-8E60-C204A9223669}" type="parTrans" cxnId="{3F4D494A-97C6-4993-8522-F573D15CC39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B729E2-989D-4821-BB9F-8C412636A94F}" type="sibTrans" cxnId="{3F4D494A-97C6-4993-8522-F573D15CC39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F47EA6-1AEC-4DD9-92A3-27CC921C0AC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«Примерное поведение»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A4F4DD-7ACA-4107-BD63-717B77173443}" type="parTrans" cxnId="{C1075151-C9D4-480C-BB5D-61889EAC6CE0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48F6A9-199F-416E-BB7E-4B2716D30238}" type="sibTrans" cxnId="{C1075151-C9D4-480C-BB5D-61889EAC6CE0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EE1152-ECFA-46B7-B3FF-AD29B724B8DC}" type="pres">
      <dgm:prSet presAssocID="{0015B8DB-125C-4E9D-9E73-B8E14D9C6A1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80E37D2-4473-42E6-BBF5-418D78D14F3A}" type="pres">
      <dgm:prSet presAssocID="{57E525EB-7238-4A4E-9101-6E11B4B0C3B7}" presName="parenttextcomposite" presStyleCnt="0"/>
      <dgm:spPr/>
    </dgm:pt>
    <dgm:pt modelId="{0217F88C-9987-4C5F-BFD8-360ADD59C3DA}" type="pres">
      <dgm:prSet presAssocID="{57E525EB-7238-4A4E-9101-6E11B4B0C3B7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513D1-95C7-4538-9743-3DAE04776EDE}" type="pres">
      <dgm:prSet presAssocID="{57E525EB-7238-4A4E-9101-6E11B4B0C3B7}" presName="composite" presStyleCnt="0"/>
      <dgm:spPr/>
    </dgm:pt>
    <dgm:pt modelId="{920E595B-73EA-4881-A575-3C151EFBF814}" type="pres">
      <dgm:prSet presAssocID="{57E525EB-7238-4A4E-9101-6E11B4B0C3B7}" presName="chevron1" presStyleLbl="alignNode1" presStyleIdx="0" presStyleCnt="35"/>
      <dgm:spPr/>
    </dgm:pt>
    <dgm:pt modelId="{FADCC56F-C872-4FAE-93A2-4BCB9897C00E}" type="pres">
      <dgm:prSet presAssocID="{57E525EB-7238-4A4E-9101-6E11B4B0C3B7}" presName="chevron2" presStyleLbl="alignNode1" presStyleIdx="1" presStyleCnt="35"/>
      <dgm:spPr/>
    </dgm:pt>
    <dgm:pt modelId="{EC441482-5AA1-49EF-90DE-F7D56142F3F2}" type="pres">
      <dgm:prSet presAssocID="{57E525EB-7238-4A4E-9101-6E11B4B0C3B7}" presName="chevron3" presStyleLbl="alignNode1" presStyleIdx="2" presStyleCnt="35"/>
      <dgm:spPr/>
    </dgm:pt>
    <dgm:pt modelId="{EE3D5779-5959-444B-A45E-4A03CF39D827}" type="pres">
      <dgm:prSet presAssocID="{57E525EB-7238-4A4E-9101-6E11B4B0C3B7}" presName="chevron4" presStyleLbl="alignNode1" presStyleIdx="3" presStyleCnt="35"/>
      <dgm:spPr/>
    </dgm:pt>
    <dgm:pt modelId="{4C97AE94-7C23-4817-A7DD-DA5F0BBBBC3F}" type="pres">
      <dgm:prSet presAssocID="{57E525EB-7238-4A4E-9101-6E11B4B0C3B7}" presName="chevron5" presStyleLbl="alignNode1" presStyleIdx="4" presStyleCnt="35"/>
      <dgm:spPr/>
    </dgm:pt>
    <dgm:pt modelId="{3A6C7659-A151-4D39-8C6F-6E17945E5D9E}" type="pres">
      <dgm:prSet presAssocID="{57E525EB-7238-4A4E-9101-6E11B4B0C3B7}" presName="chevron6" presStyleLbl="alignNode1" presStyleIdx="5" presStyleCnt="35"/>
      <dgm:spPr/>
    </dgm:pt>
    <dgm:pt modelId="{9E1A39FC-6B00-43A8-8A23-C33C2BD8976A}" type="pres">
      <dgm:prSet presAssocID="{57E525EB-7238-4A4E-9101-6E11B4B0C3B7}" presName="chevron7" presStyleLbl="alignNode1" presStyleIdx="6" presStyleCnt="35"/>
      <dgm:spPr/>
    </dgm:pt>
    <dgm:pt modelId="{CD56EFB0-E55C-45D5-9D70-2BAEA64CDAC5}" type="pres">
      <dgm:prSet presAssocID="{57E525EB-7238-4A4E-9101-6E11B4B0C3B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5AEA5-B714-4C82-84B5-1C2C90E62619}" type="pres">
      <dgm:prSet presAssocID="{98EBFEE2-5791-41EF-A1F2-E4E9B27019CC}" presName="sibTrans" presStyleCnt="0"/>
      <dgm:spPr/>
    </dgm:pt>
    <dgm:pt modelId="{62F9BBB7-6B71-4EF3-98E5-D72067604AFA}" type="pres">
      <dgm:prSet presAssocID="{5704B102-D295-4FAB-953F-E852B909E6FD}" presName="parenttextcomposite" presStyleCnt="0"/>
      <dgm:spPr/>
    </dgm:pt>
    <dgm:pt modelId="{4ED8D3E8-2769-4079-8338-535D02138A49}" type="pres">
      <dgm:prSet presAssocID="{5704B102-D295-4FAB-953F-E852B909E6FD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010A-ED68-46F5-8F9A-EA9E9696B64E}" type="pres">
      <dgm:prSet presAssocID="{5704B102-D295-4FAB-953F-E852B909E6FD}" presName="composite" presStyleCnt="0"/>
      <dgm:spPr/>
    </dgm:pt>
    <dgm:pt modelId="{95F4D54A-5365-42B3-A5AF-508C66E344F8}" type="pres">
      <dgm:prSet presAssocID="{5704B102-D295-4FAB-953F-E852B909E6FD}" presName="chevron1" presStyleLbl="alignNode1" presStyleIdx="7" presStyleCnt="35"/>
      <dgm:spPr/>
    </dgm:pt>
    <dgm:pt modelId="{90B5028E-3E8D-4170-9D4B-217EE1193A41}" type="pres">
      <dgm:prSet presAssocID="{5704B102-D295-4FAB-953F-E852B909E6FD}" presName="chevron2" presStyleLbl="alignNode1" presStyleIdx="8" presStyleCnt="35"/>
      <dgm:spPr/>
    </dgm:pt>
    <dgm:pt modelId="{CCF3117D-8B8A-471B-B55C-491E7DA4C570}" type="pres">
      <dgm:prSet presAssocID="{5704B102-D295-4FAB-953F-E852B909E6FD}" presName="chevron3" presStyleLbl="alignNode1" presStyleIdx="9" presStyleCnt="35"/>
      <dgm:spPr/>
    </dgm:pt>
    <dgm:pt modelId="{6385F40A-BDA6-439A-9ECE-BC84FAA88849}" type="pres">
      <dgm:prSet presAssocID="{5704B102-D295-4FAB-953F-E852B909E6FD}" presName="chevron4" presStyleLbl="alignNode1" presStyleIdx="10" presStyleCnt="35"/>
      <dgm:spPr/>
    </dgm:pt>
    <dgm:pt modelId="{C8D4A1F4-6DF8-46D6-AFF5-A39C17129B0B}" type="pres">
      <dgm:prSet presAssocID="{5704B102-D295-4FAB-953F-E852B909E6FD}" presName="chevron5" presStyleLbl="alignNode1" presStyleIdx="11" presStyleCnt="35"/>
      <dgm:spPr/>
    </dgm:pt>
    <dgm:pt modelId="{F2CAE7E5-7519-4D15-AC5E-A0ED27C1935B}" type="pres">
      <dgm:prSet presAssocID="{5704B102-D295-4FAB-953F-E852B909E6FD}" presName="chevron6" presStyleLbl="alignNode1" presStyleIdx="12" presStyleCnt="35"/>
      <dgm:spPr/>
    </dgm:pt>
    <dgm:pt modelId="{87B6599C-E2A2-4DF7-A648-CC0A67A09656}" type="pres">
      <dgm:prSet presAssocID="{5704B102-D295-4FAB-953F-E852B909E6FD}" presName="chevron7" presStyleLbl="alignNode1" presStyleIdx="13" presStyleCnt="35"/>
      <dgm:spPr/>
    </dgm:pt>
    <dgm:pt modelId="{96BB0897-3803-48B3-A4CD-B8BD74B57E16}" type="pres">
      <dgm:prSet presAssocID="{5704B102-D295-4FAB-953F-E852B909E6F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1C972-480F-41AB-9459-3C9B88E69B4C}" type="pres">
      <dgm:prSet presAssocID="{80564C2F-23D7-49BF-8F34-919F4ECA757A}" presName="sibTrans" presStyleCnt="0"/>
      <dgm:spPr/>
    </dgm:pt>
    <dgm:pt modelId="{E724F9D4-836F-4BE0-9FC2-0566924B489E}" type="pres">
      <dgm:prSet presAssocID="{FDD76D53-F1DB-410D-A2EF-017FEE31CA09}" presName="parenttextcomposite" presStyleCnt="0"/>
      <dgm:spPr/>
    </dgm:pt>
    <dgm:pt modelId="{E2EA4644-2B66-4271-93D7-E22747DD8CC3}" type="pres">
      <dgm:prSet presAssocID="{FDD76D53-F1DB-410D-A2EF-017FEE31CA09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53034-CB0B-4243-8DD6-767F0E2B3DA7}" type="pres">
      <dgm:prSet presAssocID="{FDD76D53-F1DB-410D-A2EF-017FEE31CA09}" presName="composite" presStyleCnt="0"/>
      <dgm:spPr/>
    </dgm:pt>
    <dgm:pt modelId="{F74F4B87-0064-4D06-86FB-913893D6A15B}" type="pres">
      <dgm:prSet presAssocID="{FDD76D53-F1DB-410D-A2EF-017FEE31CA09}" presName="chevron1" presStyleLbl="alignNode1" presStyleIdx="14" presStyleCnt="35"/>
      <dgm:spPr/>
    </dgm:pt>
    <dgm:pt modelId="{B829F393-B39A-4E0F-BBAB-F5DAB568A4ED}" type="pres">
      <dgm:prSet presAssocID="{FDD76D53-F1DB-410D-A2EF-017FEE31CA09}" presName="chevron2" presStyleLbl="alignNode1" presStyleIdx="15" presStyleCnt="35"/>
      <dgm:spPr/>
    </dgm:pt>
    <dgm:pt modelId="{1F22B345-807D-4A85-9B5D-5ACA1B398A1A}" type="pres">
      <dgm:prSet presAssocID="{FDD76D53-F1DB-410D-A2EF-017FEE31CA09}" presName="chevron3" presStyleLbl="alignNode1" presStyleIdx="16" presStyleCnt="35"/>
      <dgm:spPr/>
    </dgm:pt>
    <dgm:pt modelId="{69820E07-DC0F-48A6-9114-5E092DF00FA5}" type="pres">
      <dgm:prSet presAssocID="{FDD76D53-F1DB-410D-A2EF-017FEE31CA09}" presName="chevron4" presStyleLbl="alignNode1" presStyleIdx="17" presStyleCnt="35"/>
      <dgm:spPr/>
    </dgm:pt>
    <dgm:pt modelId="{4B478F81-2EFD-4364-8289-B5F8E7EC1AD3}" type="pres">
      <dgm:prSet presAssocID="{FDD76D53-F1DB-410D-A2EF-017FEE31CA09}" presName="chevron5" presStyleLbl="alignNode1" presStyleIdx="18" presStyleCnt="35"/>
      <dgm:spPr/>
    </dgm:pt>
    <dgm:pt modelId="{F54B19AB-1675-47DD-914B-75217A117208}" type="pres">
      <dgm:prSet presAssocID="{FDD76D53-F1DB-410D-A2EF-017FEE31CA09}" presName="chevron6" presStyleLbl="alignNode1" presStyleIdx="19" presStyleCnt="35"/>
      <dgm:spPr/>
    </dgm:pt>
    <dgm:pt modelId="{B6CA193D-8156-46FB-9E84-F0C13A057426}" type="pres">
      <dgm:prSet presAssocID="{FDD76D53-F1DB-410D-A2EF-017FEE31CA09}" presName="chevron7" presStyleLbl="alignNode1" presStyleIdx="20" presStyleCnt="35"/>
      <dgm:spPr/>
      <dgm:t>
        <a:bodyPr/>
        <a:lstStyle/>
        <a:p>
          <a:endParaRPr lang="ru-RU"/>
        </a:p>
      </dgm:t>
    </dgm:pt>
    <dgm:pt modelId="{9EBB347B-5C4B-4F4F-9654-3FE81588587A}" type="pres">
      <dgm:prSet presAssocID="{FDD76D53-F1DB-410D-A2EF-017FEE31CA0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CCC61-E921-4D41-ABF1-976666125310}" type="pres">
      <dgm:prSet presAssocID="{A58A807D-36D3-4892-9519-82F3CC009A38}" presName="sibTrans" presStyleCnt="0"/>
      <dgm:spPr/>
    </dgm:pt>
    <dgm:pt modelId="{040D7CE4-D0D7-4DDC-B9A7-2A62D3BD7261}" type="pres">
      <dgm:prSet presAssocID="{37BB38DE-17BA-4439-90DB-A0908A385671}" presName="parenttextcomposite" presStyleCnt="0"/>
      <dgm:spPr/>
    </dgm:pt>
    <dgm:pt modelId="{2414ACA0-9092-4B28-9CEB-425D659E492F}" type="pres">
      <dgm:prSet presAssocID="{37BB38DE-17BA-4439-90DB-A0908A385671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E117B-86BC-4206-8B6D-7FFB32550B23}" type="pres">
      <dgm:prSet presAssocID="{37BB38DE-17BA-4439-90DB-A0908A385671}" presName="parallelogramComposite" presStyleCnt="0"/>
      <dgm:spPr/>
    </dgm:pt>
    <dgm:pt modelId="{F1F92698-DB56-45B0-AECC-F1FFB9E7E381}" type="pres">
      <dgm:prSet presAssocID="{37BB38DE-17BA-4439-90DB-A0908A385671}" presName="parallelogram1" presStyleLbl="alignNode1" presStyleIdx="21" presStyleCnt="35"/>
      <dgm:spPr/>
    </dgm:pt>
    <dgm:pt modelId="{30DCCB9F-202A-45B9-A3EA-AB93C88370B5}" type="pres">
      <dgm:prSet presAssocID="{37BB38DE-17BA-4439-90DB-A0908A385671}" presName="parallelogram2" presStyleLbl="alignNode1" presStyleIdx="22" presStyleCnt="35"/>
      <dgm:spPr/>
    </dgm:pt>
    <dgm:pt modelId="{24212836-B55F-48B7-B1A4-DD10795EB887}" type="pres">
      <dgm:prSet presAssocID="{37BB38DE-17BA-4439-90DB-A0908A385671}" presName="parallelogram3" presStyleLbl="alignNode1" presStyleIdx="23" presStyleCnt="35"/>
      <dgm:spPr/>
    </dgm:pt>
    <dgm:pt modelId="{4EE0C860-A4BE-46FB-AAD8-37C02B880225}" type="pres">
      <dgm:prSet presAssocID="{37BB38DE-17BA-4439-90DB-A0908A385671}" presName="parallelogram4" presStyleLbl="alignNode1" presStyleIdx="24" presStyleCnt="35"/>
      <dgm:spPr/>
    </dgm:pt>
    <dgm:pt modelId="{57C805F0-D582-4BB0-B7FE-166032BDF2D8}" type="pres">
      <dgm:prSet presAssocID="{37BB38DE-17BA-4439-90DB-A0908A385671}" presName="parallelogram5" presStyleLbl="alignNode1" presStyleIdx="25" presStyleCnt="35"/>
      <dgm:spPr/>
    </dgm:pt>
    <dgm:pt modelId="{9D3CB8B9-118E-4AB8-933A-CA7F8CA929BC}" type="pres">
      <dgm:prSet presAssocID="{37BB38DE-17BA-4439-90DB-A0908A385671}" presName="parallelogram6" presStyleLbl="alignNode1" presStyleIdx="26" presStyleCnt="35"/>
      <dgm:spPr/>
    </dgm:pt>
    <dgm:pt modelId="{14175301-5DAA-48CB-BD97-BC3AECA3E15C}" type="pres">
      <dgm:prSet presAssocID="{37BB38DE-17BA-4439-90DB-A0908A385671}" presName="parallelogram7" presStyleLbl="alignNode1" presStyleIdx="27" presStyleCnt="35"/>
      <dgm:spPr/>
    </dgm:pt>
    <dgm:pt modelId="{F7E39997-072A-4112-9B27-65CF98A350D1}" type="pres">
      <dgm:prSet presAssocID="{55B729E2-989D-4821-BB9F-8C412636A94F}" presName="sibTrans" presStyleCnt="0"/>
      <dgm:spPr/>
    </dgm:pt>
    <dgm:pt modelId="{50C4137D-E035-44C3-9E0B-2E164491B122}" type="pres">
      <dgm:prSet presAssocID="{44F47EA6-1AEC-4DD9-92A3-27CC921C0ACC}" presName="parenttextcomposite" presStyleCnt="0"/>
      <dgm:spPr/>
    </dgm:pt>
    <dgm:pt modelId="{4D4F42FB-F8B5-4ED1-93A8-BC3199E77424}" type="pres">
      <dgm:prSet presAssocID="{44F47EA6-1AEC-4DD9-92A3-27CC921C0ACC}" presName="parenttext" presStyleLbl="revTx" presStyleIdx="4" presStyleCnt="5" custScaleX="103335" custScaleY="14913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1C888-6DA0-4289-B9AE-7F0377F70A1A}" type="pres">
      <dgm:prSet presAssocID="{44F47EA6-1AEC-4DD9-92A3-27CC921C0ACC}" presName="parallelogramComposite" presStyleCnt="0"/>
      <dgm:spPr/>
    </dgm:pt>
    <dgm:pt modelId="{E641BE7D-938D-4D3E-965A-F0B645A619CC}" type="pres">
      <dgm:prSet presAssocID="{44F47EA6-1AEC-4DD9-92A3-27CC921C0ACC}" presName="parallelogram1" presStyleLbl="alignNode1" presStyleIdx="28" presStyleCnt="35"/>
      <dgm:spPr/>
    </dgm:pt>
    <dgm:pt modelId="{A87BB804-FF34-410D-80D7-2CA9AE788DA8}" type="pres">
      <dgm:prSet presAssocID="{44F47EA6-1AEC-4DD9-92A3-27CC921C0ACC}" presName="parallelogram2" presStyleLbl="alignNode1" presStyleIdx="29" presStyleCnt="35"/>
      <dgm:spPr/>
    </dgm:pt>
    <dgm:pt modelId="{C0AAEC66-95AE-4014-9B06-9BA2E31DC2AB}" type="pres">
      <dgm:prSet presAssocID="{44F47EA6-1AEC-4DD9-92A3-27CC921C0ACC}" presName="parallelogram3" presStyleLbl="alignNode1" presStyleIdx="30" presStyleCnt="35"/>
      <dgm:spPr/>
    </dgm:pt>
    <dgm:pt modelId="{E90CF5FA-540D-40EF-9CE5-3B2BC1140105}" type="pres">
      <dgm:prSet presAssocID="{44F47EA6-1AEC-4DD9-92A3-27CC921C0ACC}" presName="parallelogram4" presStyleLbl="alignNode1" presStyleIdx="31" presStyleCnt="35"/>
      <dgm:spPr/>
    </dgm:pt>
    <dgm:pt modelId="{ADD80745-F5F1-4B49-90AF-E107B0B29906}" type="pres">
      <dgm:prSet presAssocID="{44F47EA6-1AEC-4DD9-92A3-27CC921C0ACC}" presName="parallelogram5" presStyleLbl="alignNode1" presStyleIdx="32" presStyleCnt="35"/>
      <dgm:spPr/>
    </dgm:pt>
    <dgm:pt modelId="{DFCE6A8F-7D15-4A21-8A22-056B819D380A}" type="pres">
      <dgm:prSet presAssocID="{44F47EA6-1AEC-4DD9-92A3-27CC921C0ACC}" presName="parallelogram6" presStyleLbl="alignNode1" presStyleIdx="33" presStyleCnt="35"/>
      <dgm:spPr/>
    </dgm:pt>
    <dgm:pt modelId="{403864E7-2CE9-4422-B242-6BA1C14DDA69}" type="pres">
      <dgm:prSet presAssocID="{44F47EA6-1AEC-4DD9-92A3-27CC921C0ACC}" presName="parallelogram7" presStyleLbl="alignNode1" presStyleIdx="34" presStyleCnt="35"/>
      <dgm:spPr/>
    </dgm:pt>
  </dgm:ptLst>
  <dgm:cxnLst>
    <dgm:cxn modelId="{820A482D-E2A8-4B8C-888F-F69ACD8BEB45}" type="presOf" srcId="{44F47EA6-1AEC-4DD9-92A3-27CC921C0ACC}" destId="{4D4F42FB-F8B5-4ED1-93A8-BC3199E77424}" srcOrd="0" destOrd="0" presId="urn:microsoft.com/office/officeart/2008/layout/VerticalAccentList"/>
    <dgm:cxn modelId="{B7111DE1-118F-4224-944F-A61C389A8988}" type="presOf" srcId="{9DFA1726-AE2B-473D-AAA0-9817458C3324}" destId="{CD56EFB0-E55C-45D5-9D70-2BAEA64CDAC5}" srcOrd="0" destOrd="0" presId="urn:microsoft.com/office/officeart/2008/layout/VerticalAccentList"/>
    <dgm:cxn modelId="{FEEA3C8A-AD65-4E45-B630-3FD179CD8079}" srcId="{0015B8DB-125C-4E9D-9E73-B8E14D9C6A1A}" destId="{5704B102-D295-4FAB-953F-E852B909E6FD}" srcOrd="1" destOrd="0" parTransId="{3AA13B5B-A95F-47C5-91E9-5FBCB5DCD585}" sibTransId="{80564C2F-23D7-49BF-8F34-919F4ECA757A}"/>
    <dgm:cxn modelId="{277D8018-9C42-45A0-A006-912083DEB688}" srcId="{0015B8DB-125C-4E9D-9E73-B8E14D9C6A1A}" destId="{57E525EB-7238-4A4E-9101-6E11B4B0C3B7}" srcOrd="0" destOrd="0" parTransId="{44CCA4B6-33F7-4F91-9C12-4BD756166FE0}" sibTransId="{98EBFEE2-5791-41EF-A1F2-E4E9B27019CC}"/>
    <dgm:cxn modelId="{6149A365-E69D-4310-8C6A-53060A78C97D}" type="presOf" srcId="{57E525EB-7238-4A4E-9101-6E11B4B0C3B7}" destId="{0217F88C-9987-4C5F-BFD8-360ADD59C3DA}" srcOrd="0" destOrd="0" presId="urn:microsoft.com/office/officeart/2008/layout/VerticalAccentList"/>
    <dgm:cxn modelId="{B3C9CB23-EACD-4A21-AFE8-364ED6F4F505}" type="presOf" srcId="{37BB38DE-17BA-4439-90DB-A0908A385671}" destId="{2414ACA0-9092-4B28-9CEB-425D659E492F}" srcOrd="0" destOrd="0" presId="urn:microsoft.com/office/officeart/2008/layout/VerticalAccentList"/>
    <dgm:cxn modelId="{2CD5257E-20B5-48FD-8BDF-57C449E7FAA6}" type="presOf" srcId="{FDD76D53-F1DB-410D-A2EF-017FEE31CA09}" destId="{E2EA4644-2B66-4271-93D7-E22747DD8CC3}" srcOrd="0" destOrd="0" presId="urn:microsoft.com/office/officeart/2008/layout/VerticalAccentList"/>
    <dgm:cxn modelId="{C1075151-C9D4-480C-BB5D-61889EAC6CE0}" srcId="{0015B8DB-125C-4E9D-9E73-B8E14D9C6A1A}" destId="{44F47EA6-1AEC-4DD9-92A3-27CC921C0ACC}" srcOrd="4" destOrd="0" parTransId="{6CA4F4DD-7ACA-4107-BD63-717B77173443}" sibTransId="{4D48F6A9-199F-416E-BB7E-4B2716D30238}"/>
    <dgm:cxn modelId="{FFBA8078-090B-476F-9A01-37313DC75A93}" srcId="{0015B8DB-125C-4E9D-9E73-B8E14D9C6A1A}" destId="{FDD76D53-F1DB-410D-A2EF-017FEE31CA09}" srcOrd="2" destOrd="0" parTransId="{E6561C8C-B60B-4C5F-AF18-C0130CF51532}" sibTransId="{A58A807D-36D3-4892-9519-82F3CC009A38}"/>
    <dgm:cxn modelId="{370305AF-C60B-429D-B2F6-673080F0272D}" srcId="{FDD76D53-F1DB-410D-A2EF-017FEE31CA09}" destId="{489DD663-B60A-43C4-97FD-A4DA19061214}" srcOrd="0" destOrd="0" parTransId="{1C7EB699-BAE3-4649-BB4D-0A8D53CB947E}" sibTransId="{5DB87F10-E19F-416D-8D93-2E4726612B02}"/>
    <dgm:cxn modelId="{3F4D494A-97C6-4993-8522-F573D15CC395}" srcId="{0015B8DB-125C-4E9D-9E73-B8E14D9C6A1A}" destId="{37BB38DE-17BA-4439-90DB-A0908A385671}" srcOrd="3" destOrd="0" parTransId="{D62FE684-A931-409B-8E60-C204A9223669}" sibTransId="{55B729E2-989D-4821-BB9F-8C412636A94F}"/>
    <dgm:cxn modelId="{BF49FE6C-54F5-408A-B169-F4572DE0F59D}" type="presOf" srcId="{5704B102-D295-4FAB-953F-E852B909E6FD}" destId="{4ED8D3E8-2769-4079-8338-535D02138A49}" srcOrd="0" destOrd="0" presId="urn:microsoft.com/office/officeart/2008/layout/VerticalAccentList"/>
    <dgm:cxn modelId="{9CB455BB-B81B-470C-B877-F1ACAB652245}" srcId="{5704B102-D295-4FAB-953F-E852B909E6FD}" destId="{98A99357-C18C-4D66-8359-833A202C3D1D}" srcOrd="0" destOrd="0" parTransId="{310386BD-EDBE-4276-A5F6-8897B9059349}" sibTransId="{AAC26311-429A-47CF-9DB7-E5CA0290D7B4}"/>
    <dgm:cxn modelId="{6DF54CD9-0204-4B09-B7A5-5D161C3A5D41}" srcId="{57E525EB-7238-4A4E-9101-6E11B4B0C3B7}" destId="{9DFA1726-AE2B-473D-AAA0-9817458C3324}" srcOrd="0" destOrd="0" parTransId="{F58E16DD-A2A1-4ADE-B421-9DEEB578646A}" sibTransId="{7A25F3E8-272F-48B8-A113-AAD28B0A99D0}"/>
    <dgm:cxn modelId="{08DFD24A-A5FE-44CB-861E-F719B6DE5D2C}" type="presOf" srcId="{0015B8DB-125C-4E9D-9E73-B8E14D9C6A1A}" destId="{FBEE1152-ECFA-46B7-B3FF-AD29B724B8DC}" srcOrd="0" destOrd="0" presId="urn:microsoft.com/office/officeart/2008/layout/VerticalAccentList"/>
    <dgm:cxn modelId="{5D94CC3A-2F86-414E-9354-692F4A88EA97}" type="presOf" srcId="{98A99357-C18C-4D66-8359-833A202C3D1D}" destId="{96BB0897-3803-48B3-A4CD-B8BD74B57E16}" srcOrd="0" destOrd="0" presId="urn:microsoft.com/office/officeart/2008/layout/VerticalAccentList"/>
    <dgm:cxn modelId="{A4FF07BA-49B8-486A-9A4F-695CAF39DD96}" type="presOf" srcId="{489DD663-B60A-43C4-97FD-A4DA19061214}" destId="{9EBB347B-5C4B-4F4F-9654-3FE81588587A}" srcOrd="0" destOrd="0" presId="urn:microsoft.com/office/officeart/2008/layout/VerticalAccentList"/>
    <dgm:cxn modelId="{333B5448-D10D-4309-97D1-82F28DDDFAC7}" type="presParOf" srcId="{FBEE1152-ECFA-46B7-B3FF-AD29B724B8DC}" destId="{B80E37D2-4473-42E6-BBF5-418D78D14F3A}" srcOrd="0" destOrd="0" presId="urn:microsoft.com/office/officeart/2008/layout/VerticalAccentList"/>
    <dgm:cxn modelId="{43846D69-94D4-4344-98F8-45BF038BA42E}" type="presParOf" srcId="{B80E37D2-4473-42E6-BBF5-418D78D14F3A}" destId="{0217F88C-9987-4C5F-BFD8-360ADD59C3DA}" srcOrd="0" destOrd="0" presId="urn:microsoft.com/office/officeart/2008/layout/VerticalAccentList"/>
    <dgm:cxn modelId="{D6313E3A-2FE3-414E-8885-112128FDF44D}" type="presParOf" srcId="{FBEE1152-ECFA-46B7-B3FF-AD29B724B8DC}" destId="{60C513D1-95C7-4538-9743-3DAE04776EDE}" srcOrd="1" destOrd="0" presId="urn:microsoft.com/office/officeart/2008/layout/VerticalAccentList"/>
    <dgm:cxn modelId="{77A63E46-41B3-49B0-8814-04E5BFF0B73E}" type="presParOf" srcId="{60C513D1-95C7-4538-9743-3DAE04776EDE}" destId="{920E595B-73EA-4881-A575-3C151EFBF814}" srcOrd="0" destOrd="0" presId="urn:microsoft.com/office/officeart/2008/layout/VerticalAccentList"/>
    <dgm:cxn modelId="{D3460B7F-AF4D-408C-A7B4-C3596191250A}" type="presParOf" srcId="{60C513D1-95C7-4538-9743-3DAE04776EDE}" destId="{FADCC56F-C872-4FAE-93A2-4BCB9897C00E}" srcOrd="1" destOrd="0" presId="urn:microsoft.com/office/officeart/2008/layout/VerticalAccentList"/>
    <dgm:cxn modelId="{CE78CB97-33AB-4D96-92E7-41F46AB42AD4}" type="presParOf" srcId="{60C513D1-95C7-4538-9743-3DAE04776EDE}" destId="{EC441482-5AA1-49EF-90DE-F7D56142F3F2}" srcOrd="2" destOrd="0" presId="urn:microsoft.com/office/officeart/2008/layout/VerticalAccentList"/>
    <dgm:cxn modelId="{AEA1FCB2-2704-4D99-AAA5-D1ACB3E5B447}" type="presParOf" srcId="{60C513D1-95C7-4538-9743-3DAE04776EDE}" destId="{EE3D5779-5959-444B-A45E-4A03CF39D827}" srcOrd="3" destOrd="0" presId="urn:microsoft.com/office/officeart/2008/layout/VerticalAccentList"/>
    <dgm:cxn modelId="{E0120ABC-66D8-4A95-B6DE-E2673DEF464D}" type="presParOf" srcId="{60C513D1-95C7-4538-9743-3DAE04776EDE}" destId="{4C97AE94-7C23-4817-A7DD-DA5F0BBBBC3F}" srcOrd="4" destOrd="0" presId="urn:microsoft.com/office/officeart/2008/layout/VerticalAccentList"/>
    <dgm:cxn modelId="{6E04B1D7-B06B-4D3B-86D0-51D7135AAE5D}" type="presParOf" srcId="{60C513D1-95C7-4538-9743-3DAE04776EDE}" destId="{3A6C7659-A151-4D39-8C6F-6E17945E5D9E}" srcOrd="5" destOrd="0" presId="urn:microsoft.com/office/officeart/2008/layout/VerticalAccentList"/>
    <dgm:cxn modelId="{E9AFC002-7DC5-42DA-95FC-8436ACA1A9C9}" type="presParOf" srcId="{60C513D1-95C7-4538-9743-3DAE04776EDE}" destId="{9E1A39FC-6B00-43A8-8A23-C33C2BD8976A}" srcOrd="6" destOrd="0" presId="urn:microsoft.com/office/officeart/2008/layout/VerticalAccentList"/>
    <dgm:cxn modelId="{9EA3000E-C2DB-40E2-B7E8-3438713507C8}" type="presParOf" srcId="{60C513D1-95C7-4538-9743-3DAE04776EDE}" destId="{CD56EFB0-E55C-45D5-9D70-2BAEA64CDAC5}" srcOrd="7" destOrd="0" presId="urn:microsoft.com/office/officeart/2008/layout/VerticalAccentList"/>
    <dgm:cxn modelId="{D7C9A200-1EA4-4529-B9AD-CB7A307E5CE3}" type="presParOf" srcId="{FBEE1152-ECFA-46B7-B3FF-AD29B724B8DC}" destId="{1475AEA5-B714-4C82-84B5-1C2C90E62619}" srcOrd="2" destOrd="0" presId="urn:microsoft.com/office/officeart/2008/layout/VerticalAccentList"/>
    <dgm:cxn modelId="{7D4175DA-E496-4A00-8C8A-6D39BE15D20B}" type="presParOf" srcId="{FBEE1152-ECFA-46B7-B3FF-AD29B724B8DC}" destId="{62F9BBB7-6B71-4EF3-98E5-D72067604AFA}" srcOrd="3" destOrd="0" presId="urn:microsoft.com/office/officeart/2008/layout/VerticalAccentList"/>
    <dgm:cxn modelId="{D8B8507C-58D8-4D7A-8F38-8FA91CBE1F04}" type="presParOf" srcId="{62F9BBB7-6B71-4EF3-98E5-D72067604AFA}" destId="{4ED8D3E8-2769-4079-8338-535D02138A49}" srcOrd="0" destOrd="0" presId="urn:microsoft.com/office/officeart/2008/layout/VerticalAccentList"/>
    <dgm:cxn modelId="{5A8CC4C5-2018-429E-80EF-3E7A33381F4F}" type="presParOf" srcId="{FBEE1152-ECFA-46B7-B3FF-AD29B724B8DC}" destId="{FD53010A-ED68-46F5-8F9A-EA9E9696B64E}" srcOrd="4" destOrd="0" presId="urn:microsoft.com/office/officeart/2008/layout/VerticalAccentList"/>
    <dgm:cxn modelId="{A9A2EA89-F39F-4030-B712-20E7559C0D5D}" type="presParOf" srcId="{FD53010A-ED68-46F5-8F9A-EA9E9696B64E}" destId="{95F4D54A-5365-42B3-A5AF-508C66E344F8}" srcOrd="0" destOrd="0" presId="urn:microsoft.com/office/officeart/2008/layout/VerticalAccentList"/>
    <dgm:cxn modelId="{D9CCB962-1E1E-4544-8D73-BC9E23ADBB43}" type="presParOf" srcId="{FD53010A-ED68-46F5-8F9A-EA9E9696B64E}" destId="{90B5028E-3E8D-4170-9D4B-217EE1193A41}" srcOrd="1" destOrd="0" presId="urn:microsoft.com/office/officeart/2008/layout/VerticalAccentList"/>
    <dgm:cxn modelId="{B3C13383-221D-44AF-B86B-6E5A86CE6461}" type="presParOf" srcId="{FD53010A-ED68-46F5-8F9A-EA9E9696B64E}" destId="{CCF3117D-8B8A-471B-B55C-491E7DA4C570}" srcOrd="2" destOrd="0" presId="urn:microsoft.com/office/officeart/2008/layout/VerticalAccentList"/>
    <dgm:cxn modelId="{E1363FD2-F7B3-466F-9227-815B1456557B}" type="presParOf" srcId="{FD53010A-ED68-46F5-8F9A-EA9E9696B64E}" destId="{6385F40A-BDA6-439A-9ECE-BC84FAA88849}" srcOrd="3" destOrd="0" presId="urn:microsoft.com/office/officeart/2008/layout/VerticalAccentList"/>
    <dgm:cxn modelId="{829DBF4E-564B-479B-8173-76BCF916A12B}" type="presParOf" srcId="{FD53010A-ED68-46F5-8F9A-EA9E9696B64E}" destId="{C8D4A1F4-6DF8-46D6-AFF5-A39C17129B0B}" srcOrd="4" destOrd="0" presId="urn:microsoft.com/office/officeart/2008/layout/VerticalAccentList"/>
    <dgm:cxn modelId="{EFB3EA1B-B698-4E95-8BA7-A971CE0A208C}" type="presParOf" srcId="{FD53010A-ED68-46F5-8F9A-EA9E9696B64E}" destId="{F2CAE7E5-7519-4D15-AC5E-A0ED27C1935B}" srcOrd="5" destOrd="0" presId="urn:microsoft.com/office/officeart/2008/layout/VerticalAccentList"/>
    <dgm:cxn modelId="{D5E29544-1633-4516-824C-423DA396B587}" type="presParOf" srcId="{FD53010A-ED68-46F5-8F9A-EA9E9696B64E}" destId="{87B6599C-E2A2-4DF7-A648-CC0A67A09656}" srcOrd="6" destOrd="0" presId="urn:microsoft.com/office/officeart/2008/layout/VerticalAccentList"/>
    <dgm:cxn modelId="{CBA073B9-3F67-4313-9EF8-E742761517F3}" type="presParOf" srcId="{FD53010A-ED68-46F5-8F9A-EA9E9696B64E}" destId="{96BB0897-3803-48B3-A4CD-B8BD74B57E16}" srcOrd="7" destOrd="0" presId="urn:microsoft.com/office/officeart/2008/layout/VerticalAccentList"/>
    <dgm:cxn modelId="{CC471879-E875-4CF7-A24E-A76AE922BAFB}" type="presParOf" srcId="{FBEE1152-ECFA-46B7-B3FF-AD29B724B8DC}" destId="{0ED1C972-480F-41AB-9459-3C9B88E69B4C}" srcOrd="5" destOrd="0" presId="urn:microsoft.com/office/officeart/2008/layout/VerticalAccentList"/>
    <dgm:cxn modelId="{AE8605CF-C6E5-4C67-A801-8C2E909C83F4}" type="presParOf" srcId="{FBEE1152-ECFA-46B7-B3FF-AD29B724B8DC}" destId="{E724F9D4-836F-4BE0-9FC2-0566924B489E}" srcOrd="6" destOrd="0" presId="urn:microsoft.com/office/officeart/2008/layout/VerticalAccentList"/>
    <dgm:cxn modelId="{B5B6B7FE-BF94-4E32-9BA6-73A2B648ACFD}" type="presParOf" srcId="{E724F9D4-836F-4BE0-9FC2-0566924B489E}" destId="{E2EA4644-2B66-4271-93D7-E22747DD8CC3}" srcOrd="0" destOrd="0" presId="urn:microsoft.com/office/officeart/2008/layout/VerticalAccentList"/>
    <dgm:cxn modelId="{8726A02B-9878-4EBE-829E-2479F8892C0D}" type="presParOf" srcId="{FBEE1152-ECFA-46B7-B3FF-AD29B724B8DC}" destId="{55253034-CB0B-4243-8DD6-767F0E2B3DA7}" srcOrd="7" destOrd="0" presId="urn:microsoft.com/office/officeart/2008/layout/VerticalAccentList"/>
    <dgm:cxn modelId="{F3BFEDDC-2417-45C1-B3D1-3E02AC6F4829}" type="presParOf" srcId="{55253034-CB0B-4243-8DD6-767F0E2B3DA7}" destId="{F74F4B87-0064-4D06-86FB-913893D6A15B}" srcOrd="0" destOrd="0" presId="urn:microsoft.com/office/officeart/2008/layout/VerticalAccentList"/>
    <dgm:cxn modelId="{AFB58062-68F7-4F21-80FE-6ECFB59AE59A}" type="presParOf" srcId="{55253034-CB0B-4243-8DD6-767F0E2B3DA7}" destId="{B829F393-B39A-4E0F-BBAB-F5DAB568A4ED}" srcOrd="1" destOrd="0" presId="urn:microsoft.com/office/officeart/2008/layout/VerticalAccentList"/>
    <dgm:cxn modelId="{EFAB10DD-5D06-49DB-983F-4F4D9FA9903E}" type="presParOf" srcId="{55253034-CB0B-4243-8DD6-767F0E2B3DA7}" destId="{1F22B345-807D-4A85-9B5D-5ACA1B398A1A}" srcOrd="2" destOrd="0" presId="urn:microsoft.com/office/officeart/2008/layout/VerticalAccentList"/>
    <dgm:cxn modelId="{E72E408B-E6CC-4EE8-8C6C-56E6FF3D3B1F}" type="presParOf" srcId="{55253034-CB0B-4243-8DD6-767F0E2B3DA7}" destId="{69820E07-DC0F-48A6-9114-5E092DF00FA5}" srcOrd="3" destOrd="0" presId="urn:microsoft.com/office/officeart/2008/layout/VerticalAccentList"/>
    <dgm:cxn modelId="{5057F46B-237B-4FA0-A296-3AF582AFEC43}" type="presParOf" srcId="{55253034-CB0B-4243-8DD6-767F0E2B3DA7}" destId="{4B478F81-2EFD-4364-8289-B5F8E7EC1AD3}" srcOrd="4" destOrd="0" presId="urn:microsoft.com/office/officeart/2008/layout/VerticalAccentList"/>
    <dgm:cxn modelId="{B0DED96A-FF66-4427-A41A-8049608939C0}" type="presParOf" srcId="{55253034-CB0B-4243-8DD6-767F0E2B3DA7}" destId="{F54B19AB-1675-47DD-914B-75217A117208}" srcOrd="5" destOrd="0" presId="urn:microsoft.com/office/officeart/2008/layout/VerticalAccentList"/>
    <dgm:cxn modelId="{C9617104-28B4-4D40-BE2C-0BA4EF59FAC8}" type="presParOf" srcId="{55253034-CB0B-4243-8DD6-767F0E2B3DA7}" destId="{B6CA193D-8156-46FB-9E84-F0C13A057426}" srcOrd="6" destOrd="0" presId="urn:microsoft.com/office/officeart/2008/layout/VerticalAccentList"/>
    <dgm:cxn modelId="{E5E025F5-9E74-407D-97C5-DDAB0512EFA6}" type="presParOf" srcId="{55253034-CB0B-4243-8DD6-767F0E2B3DA7}" destId="{9EBB347B-5C4B-4F4F-9654-3FE81588587A}" srcOrd="7" destOrd="0" presId="urn:microsoft.com/office/officeart/2008/layout/VerticalAccentList"/>
    <dgm:cxn modelId="{5EA8B83A-3B8B-4A04-A7E6-662CC8B90EB4}" type="presParOf" srcId="{FBEE1152-ECFA-46B7-B3FF-AD29B724B8DC}" destId="{BEECCC61-E921-4D41-ABF1-976666125310}" srcOrd="8" destOrd="0" presId="urn:microsoft.com/office/officeart/2008/layout/VerticalAccentList"/>
    <dgm:cxn modelId="{2D805919-26A2-454D-8C3F-4E707634B6ED}" type="presParOf" srcId="{FBEE1152-ECFA-46B7-B3FF-AD29B724B8DC}" destId="{040D7CE4-D0D7-4DDC-B9A7-2A62D3BD7261}" srcOrd="9" destOrd="0" presId="urn:microsoft.com/office/officeart/2008/layout/VerticalAccentList"/>
    <dgm:cxn modelId="{EF55EFAC-1712-4932-8814-8AA51BC063CE}" type="presParOf" srcId="{040D7CE4-D0D7-4DDC-B9A7-2A62D3BD7261}" destId="{2414ACA0-9092-4B28-9CEB-425D659E492F}" srcOrd="0" destOrd="0" presId="urn:microsoft.com/office/officeart/2008/layout/VerticalAccentList"/>
    <dgm:cxn modelId="{CC9A83C7-89FB-4E88-9EBF-649D8EB2322A}" type="presParOf" srcId="{FBEE1152-ECFA-46B7-B3FF-AD29B724B8DC}" destId="{DC2E117B-86BC-4206-8B6D-7FFB32550B23}" srcOrd="10" destOrd="0" presId="urn:microsoft.com/office/officeart/2008/layout/VerticalAccentList"/>
    <dgm:cxn modelId="{9AAE409C-A203-4C2C-9A7B-946926ABF3BB}" type="presParOf" srcId="{DC2E117B-86BC-4206-8B6D-7FFB32550B23}" destId="{F1F92698-DB56-45B0-AECC-F1FFB9E7E381}" srcOrd="0" destOrd="0" presId="urn:microsoft.com/office/officeart/2008/layout/VerticalAccentList"/>
    <dgm:cxn modelId="{425677E4-580C-41FF-991E-12EDC7294ABC}" type="presParOf" srcId="{DC2E117B-86BC-4206-8B6D-7FFB32550B23}" destId="{30DCCB9F-202A-45B9-A3EA-AB93C88370B5}" srcOrd="1" destOrd="0" presId="urn:microsoft.com/office/officeart/2008/layout/VerticalAccentList"/>
    <dgm:cxn modelId="{0B2EB834-EBF1-43C5-8E76-6B58A95E2A70}" type="presParOf" srcId="{DC2E117B-86BC-4206-8B6D-7FFB32550B23}" destId="{24212836-B55F-48B7-B1A4-DD10795EB887}" srcOrd="2" destOrd="0" presId="urn:microsoft.com/office/officeart/2008/layout/VerticalAccentList"/>
    <dgm:cxn modelId="{3A98CF61-B1A8-423F-B160-BF61C0F51229}" type="presParOf" srcId="{DC2E117B-86BC-4206-8B6D-7FFB32550B23}" destId="{4EE0C860-A4BE-46FB-AAD8-37C02B880225}" srcOrd="3" destOrd="0" presId="urn:microsoft.com/office/officeart/2008/layout/VerticalAccentList"/>
    <dgm:cxn modelId="{9DB07861-63F6-4D84-9907-8CB950F191BD}" type="presParOf" srcId="{DC2E117B-86BC-4206-8B6D-7FFB32550B23}" destId="{57C805F0-D582-4BB0-B7FE-166032BDF2D8}" srcOrd="4" destOrd="0" presId="urn:microsoft.com/office/officeart/2008/layout/VerticalAccentList"/>
    <dgm:cxn modelId="{FC815AEC-811C-40FD-AF0C-55C48F7FB8AE}" type="presParOf" srcId="{DC2E117B-86BC-4206-8B6D-7FFB32550B23}" destId="{9D3CB8B9-118E-4AB8-933A-CA7F8CA929BC}" srcOrd="5" destOrd="0" presId="urn:microsoft.com/office/officeart/2008/layout/VerticalAccentList"/>
    <dgm:cxn modelId="{1D438381-38FB-49F1-BD53-678FC2815D6B}" type="presParOf" srcId="{DC2E117B-86BC-4206-8B6D-7FFB32550B23}" destId="{14175301-5DAA-48CB-BD97-BC3AECA3E15C}" srcOrd="6" destOrd="0" presId="urn:microsoft.com/office/officeart/2008/layout/VerticalAccentList"/>
    <dgm:cxn modelId="{41CC70F7-9B08-4D52-99FB-8E7609D6AAFD}" type="presParOf" srcId="{FBEE1152-ECFA-46B7-B3FF-AD29B724B8DC}" destId="{F7E39997-072A-4112-9B27-65CF98A350D1}" srcOrd="11" destOrd="0" presId="urn:microsoft.com/office/officeart/2008/layout/VerticalAccentList"/>
    <dgm:cxn modelId="{91AAC69F-80BD-4E2B-AEEA-37DC070E379C}" type="presParOf" srcId="{FBEE1152-ECFA-46B7-B3FF-AD29B724B8DC}" destId="{50C4137D-E035-44C3-9E0B-2E164491B122}" srcOrd="12" destOrd="0" presId="urn:microsoft.com/office/officeart/2008/layout/VerticalAccentList"/>
    <dgm:cxn modelId="{5295FFD0-4936-4D2F-9DB0-7540BAD70AC6}" type="presParOf" srcId="{50C4137D-E035-44C3-9E0B-2E164491B122}" destId="{4D4F42FB-F8B5-4ED1-93A8-BC3199E77424}" srcOrd="0" destOrd="0" presId="urn:microsoft.com/office/officeart/2008/layout/VerticalAccentList"/>
    <dgm:cxn modelId="{9F3BCBDB-E72C-442A-9878-60B5D776B3B2}" type="presParOf" srcId="{FBEE1152-ECFA-46B7-B3FF-AD29B724B8DC}" destId="{8F31C888-6DA0-4289-B9AE-7F0377F70A1A}" srcOrd="13" destOrd="0" presId="urn:microsoft.com/office/officeart/2008/layout/VerticalAccentList"/>
    <dgm:cxn modelId="{42B596EA-2881-47AE-8D86-2596550BF3E8}" type="presParOf" srcId="{8F31C888-6DA0-4289-B9AE-7F0377F70A1A}" destId="{E641BE7D-938D-4D3E-965A-F0B645A619CC}" srcOrd="0" destOrd="0" presId="urn:microsoft.com/office/officeart/2008/layout/VerticalAccentList"/>
    <dgm:cxn modelId="{E169006D-446F-4A65-9146-6A6F713C0F55}" type="presParOf" srcId="{8F31C888-6DA0-4289-B9AE-7F0377F70A1A}" destId="{A87BB804-FF34-410D-80D7-2CA9AE788DA8}" srcOrd="1" destOrd="0" presId="urn:microsoft.com/office/officeart/2008/layout/VerticalAccentList"/>
    <dgm:cxn modelId="{115739CD-EBE4-40FE-B01E-5B5F72D979E7}" type="presParOf" srcId="{8F31C888-6DA0-4289-B9AE-7F0377F70A1A}" destId="{C0AAEC66-95AE-4014-9B06-9BA2E31DC2AB}" srcOrd="2" destOrd="0" presId="urn:microsoft.com/office/officeart/2008/layout/VerticalAccentList"/>
    <dgm:cxn modelId="{0247651B-109B-47A3-83EF-07DA39E216D8}" type="presParOf" srcId="{8F31C888-6DA0-4289-B9AE-7F0377F70A1A}" destId="{E90CF5FA-540D-40EF-9CE5-3B2BC1140105}" srcOrd="3" destOrd="0" presId="urn:microsoft.com/office/officeart/2008/layout/VerticalAccentList"/>
    <dgm:cxn modelId="{12045A60-645B-4AAB-B1F0-CE590AA3D327}" type="presParOf" srcId="{8F31C888-6DA0-4289-B9AE-7F0377F70A1A}" destId="{ADD80745-F5F1-4B49-90AF-E107B0B29906}" srcOrd="4" destOrd="0" presId="urn:microsoft.com/office/officeart/2008/layout/VerticalAccentList"/>
    <dgm:cxn modelId="{0BCD50DD-5D81-4A21-8CA5-01132A394131}" type="presParOf" srcId="{8F31C888-6DA0-4289-B9AE-7F0377F70A1A}" destId="{DFCE6A8F-7D15-4A21-8A22-056B819D380A}" srcOrd="5" destOrd="0" presId="urn:microsoft.com/office/officeart/2008/layout/VerticalAccentList"/>
    <dgm:cxn modelId="{A7027F40-ADB8-43C3-BFF4-31A769C2A752}" type="presParOf" srcId="{8F31C888-6DA0-4289-B9AE-7F0377F70A1A}" destId="{403864E7-2CE9-4422-B242-6BA1C14DDA6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r>
            <a:rPr lang="ru-RU" sz="12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(ФЭМП)</a:t>
          </a:r>
          <a:endParaRPr lang="ru-R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3CCFF21-4EE4-413F-93E7-39FEF78D86C4}">
      <dgm:prSet phldrT="[Текст]" custT="1"/>
      <dgm:spPr/>
      <dgm:t>
        <a:bodyPr/>
        <a:lstStyle/>
        <a:p>
          <a:r>
            <a:rPr lang="ru-RU" sz="1200" i="0" dirty="0" smtClean="0">
              <a:latin typeface="Verdana" panose="020B0604030504040204" pitchFamily="34" charset="0"/>
              <a:ea typeface="Verdana" panose="020B0604030504040204" pitchFamily="34" charset="0"/>
            </a:rPr>
            <a:t>Развитие эмоционально-волевой готовности к школе</a:t>
          </a:r>
          <a:r>
            <a:rPr lang="ru-RU" sz="1200" b="1" i="0" dirty="0" smtClean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ru-RU" sz="1200" i="0" dirty="0" smtClean="0">
              <a:latin typeface="Verdana" panose="020B0604030504040204" pitchFamily="34" charset="0"/>
              <a:ea typeface="Verdana" panose="020B0604030504040204" pitchFamily="34" charset="0"/>
            </a:rPr>
            <a:t>произвольность поведения, волевые действия, устойчивость эмоциональных состояний</a:t>
          </a:r>
          <a:endParaRPr lang="ru-RU" sz="1200" i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813305-CA5F-412F-82A6-0C0620E7BFA7}" type="parTrans" cxnId="{CFA95063-4F19-4DF3-B85B-B0664A64CA23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FBF736-8732-4E62-9679-4717C477A72D}" type="sibTrans" cxnId="{CFA95063-4F19-4DF3-B85B-B0664A64CA23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8F5543-08E5-416D-A7C6-14407216D6FA}">
      <dgm:prSet phldrT="[Текст]" custT="1"/>
      <dgm:spPr/>
      <dgm:t>
        <a:bodyPr/>
        <a:lstStyle/>
        <a:p>
          <a:r>
            <a:rPr lang="ru-RU" sz="12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 (Развитие речи, подготовка к обучению грамоте)</a:t>
          </a:r>
          <a:endParaRPr lang="ru-R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BFAF27-B99E-429E-BF24-04155FE975DC}" type="parTrans" cxnId="{DA770F65-718E-46BB-A88F-75805562C2E5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74743-CF06-447C-9326-F6EB7B4AAB60}" type="sibTrans" cxnId="{DA770F65-718E-46BB-A88F-75805562C2E5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8A4ADA-9024-487C-B325-0F30364BE9AE}" type="pres">
      <dgm:prSet presAssocID="{5A9470D8-A565-494D-9C5D-3013BE33D3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331D76-8EFA-41D3-AC0B-709D7704D4AB}" type="pres">
      <dgm:prSet presAssocID="{F9B0036E-E40A-4D82-9781-003B708F8C64}" presName="thickLine" presStyleLbl="alignNode1" presStyleIdx="0" presStyleCnt="3"/>
      <dgm:spPr/>
    </dgm:pt>
    <dgm:pt modelId="{AB572E23-B798-475E-AC1C-8233A8710498}" type="pres">
      <dgm:prSet presAssocID="{F9B0036E-E40A-4D82-9781-003B708F8C64}" presName="horz1" presStyleCnt="0"/>
      <dgm:spPr/>
    </dgm:pt>
    <dgm:pt modelId="{355804CF-38B7-46D4-9051-3CE9A0FDB057}" type="pres">
      <dgm:prSet presAssocID="{F9B0036E-E40A-4D82-9781-003B708F8C64}" presName="tx1" presStyleLbl="revTx" presStyleIdx="0" presStyleCnt="3" custScaleY="129205"/>
      <dgm:spPr/>
      <dgm:t>
        <a:bodyPr/>
        <a:lstStyle/>
        <a:p>
          <a:endParaRPr lang="ru-RU"/>
        </a:p>
      </dgm:t>
    </dgm:pt>
    <dgm:pt modelId="{C99A1DE4-8178-4BC3-B6FC-E7E41A404077}" type="pres">
      <dgm:prSet presAssocID="{F9B0036E-E40A-4D82-9781-003B708F8C64}" presName="vert1" presStyleCnt="0"/>
      <dgm:spPr/>
    </dgm:pt>
    <dgm:pt modelId="{73D6A5A5-0133-480B-A5C9-2C04B27ADDE5}" type="pres">
      <dgm:prSet presAssocID="{23CCFF21-4EE4-413F-93E7-39FEF78D86C4}" presName="thickLine" presStyleLbl="alignNode1" presStyleIdx="1" presStyleCnt="3" custLinFactNeighborX="-1060" custLinFactNeighborY="-29049"/>
      <dgm:spPr/>
    </dgm:pt>
    <dgm:pt modelId="{8857F276-79F4-4590-9D07-901D50372519}" type="pres">
      <dgm:prSet presAssocID="{23CCFF21-4EE4-413F-93E7-39FEF78D86C4}" presName="horz1" presStyleCnt="0"/>
      <dgm:spPr/>
    </dgm:pt>
    <dgm:pt modelId="{8DE00CB7-D9D0-47EA-B533-C8E4C6532B33}" type="pres">
      <dgm:prSet presAssocID="{23CCFF21-4EE4-413F-93E7-39FEF78D86C4}" presName="tx1" presStyleLbl="revTx" presStyleIdx="1" presStyleCnt="3" custScaleY="113364" custLinFactY="27390" custLinFactNeighborY="100000"/>
      <dgm:spPr/>
      <dgm:t>
        <a:bodyPr/>
        <a:lstStyle/>
        <a:p>
          <a:endParaRPr lang="ru-RU"/>
        </a:p>
      </dgm:t>
    </dgm:pt>
    <dgm:pt modelId="{3063EDDE-4965-4FA3-8332-7698735FED5C}" type="pres">
      <dgm:prSet presAssocID="{23CCFF21-4EE4-413F-93E7-39FEF78D86C4}" presName="vert1" presStyleCnt="0"/>
      <dgm:spPr/>
    </dgm:pt>
    <dgm:pt modelId="{1E637F1A-3B73-427B-8E5D-1D7EFC062C73}" type="pres">
      <dgm:prSet presAssocID="{3C8F5543-08E5-416D-A7C6-14407216D6FA}" presName="thickLine" presStyleLbl="alignNode1" presStyleIdx="2" presStyleCnt="3"/>
      <dgm:spPr/>
    </dgm:pt>
    <dgm:pt modelId="{59748A09-32F7-4F6D-852C-2F5CC529EF43}" type="pres">
      <dgm:prSet presAssocID="{3C8F5543-08E5-416D-A7C6-14407216D6FA}" presName="horz1" presStyleCnt="0"/>
      <dgm:spPr/>
    </dgm:pt>
    <dgm:pt modelId="{6D1EF0A0-2BAF-4B11-9396-B5F863B1715C}" type="pres">
      <dgm:prSet presAssocID="{3C8F5543-08E5-416D-A7C6-14407216D6FA}" presName="tx1" presStyleLbl="revTx" presStyleIdx="2" presStyleCnt="3" custLinFactY="-17011" custLinFactNeighborX="-606" custLinFactNeighborY="-100000"/>
      <dgm:spPr/>
      <dgm:t>
        <a:bodyPr/>
        <a:lstStyle/>
        <a:p>
          <a:endParaRPr lang="ru-RU"/>
        </a:p>
      </dgm:t>
    </dgm:pt>
    <dgm:pt modelId="{058D6E99-63D0-4B77-9072-105160D192A1}" type="pres">
      <dgm:prSet presAssocID="{3C8F5543-08E5-416D-A7C6-14407216D6FA}" presName="vert1" presStyleCnt="0"/>
      <dgm:spPr/>
    </dgm:pt>
  </dgm:ptLst>
  <dgm:cxnLst>
    <dgm:cxn modelId="{1212AFD1-B830-4A57-B985-02C422EDC013}" type="presOf" srcId="{23CCFF21-4EE4-413F-93E7-39FEF78D86C4}" destId="{8DE00CB7-D9D0-47EA-B533-C8E4C6532B33}" srcOrd="0" destOrd="0" presId="urn:microsoft.com/office/officeart/2008/layout/LinedList"/>
    <dgm:cxn modelId="{7ACE2898-285F-40FD-8C02-059B51883C2E}" type="presOf" srcId="{3C8F5543-08E5-416D-A7C6-14407216D6FA}" destId="{6D1EF0A0-2BAF-4B11-9396-B5F863B1715C}" srcOrd="0" destOrd="0" presId="urn:microsoft.com/office/officeart/2008/layout/LinedList"/>
    <dgm:cxn modelId="{DA770F65-718E-46BB-A88F-75805562C2E5}" srcId="{5A9470D8-A565-494D-9C5D-3013BE33D3CD}" destId="{3C8F5543-08E5-416D-A7C6-14407216D6FA}" srcOrd="2" destOrd="0" parTransId="{8EBFAF27-B99E-429E-BF24-04155FE975DC}" sibTransId="{00C74743-CF06-447C-9326-F6EB7B4AAB60}"/>
    <dgm:cxn modelId="{37715078-EB4B-438A-9108-4F0C1114C08A}" type="presOf" srcId="{F9B0036E-E40A-4D82-9781-003B708F8C64}" destId="{355804CF-38B7-46D4-9051-3CE9A0FDB057}" srcOrd="0" destOrd="0" presId="urn:microsoft.com/office/officeart/2008/layout/LinedList"/>
    <dgm:cxn modelId="{A7E52EF0-7744-40AF-A2C6-4306C3CB63A8}" type="presOf" srcId="{5A9470D8-A565-494D-9C5D-3013BE33D3CD}" destId="{5F8A4ADA-9024-487C-B325-0F30364BE9AE}" srcOrd="0" destOrd="0" presId="urn:microsoft.com/office/officeart/2008/layout/LinedList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CFA95063-4F19-4DF3-B85B-B0664A64CA23}" srcId="{5A9470D8-A565-494D-9C5D-3013BE33D3CD}" destId="{23CCFF21-4EE4-413F-93E7-39FEF78D86C4}" srcOrd="1" destOrd="0" parTransId="{91813305-CA5F-412F-82A6-0C0620E7BFA7}" sibTransId="{9CFBF736-8732-4E62-9679-4717C477A72D}"/>
    <dgm:cxn modelId="{5DC57861-C5F3-46F6-AF8F-BEF739F70CCB}" type="presParOf" srcId="{5F8A4ADA-9024-487C-B325-0F30364BE9AE}" destId="{C9331D76-8EFA-41D3-AC0B-709D7704D4AB}" srcOrd="0" destOrd="0" presId="urn:microsoft.com/office/officeart/2008/layout/LinedList"/>
    <dgm:cxn modelId="{954A0498-90DF-4545-BD60-0657D9FF112E}" type="presParOf" srcId="{5F8A4ADA-9024-487C-B325-0F30364BE9AE}" destId="{AB572E23-B798-475E-AC1C-8233A8710498}" srcOrd="1" destOrd="0" presId="urn:microsoft.com/office/officeart/2008/layout/LinedList"/>
    <dgm:cxn modelId="{6D7A0434-77B5-467E-9963-DEC10E420FCB}" type="presParOf" srcId="{AB572E23-B798-475E-AC1C-8233A8710498}" destId="{355804CF-38B7-46D4-9051-3CE9A0FDB057}" srcOrd="0" destOrd="0" presId="urn:microsoft.com/office/officeart/2008/layout/LinedList"/>
    <dgm:cxn modelId="{DC711911-29D8-4760-825B-64D5DCE46886}" type="presParOf" srcId="{AB572E23-B798-475E-AC1C-8233A8710498}" destId="{C99A1DE4-8178-4BC3-B6FC-E7E41A404077}" srcOrd="1" destOrd="0" presId="urn:microsoft.com/office/officeart/2008/layout/LinedList"/>
    <dgm:cxn modelId="{638DC821-C705-4BDF-88F6-4083537B0BBF}" type="presParOf" srcId="{5F8A4ADA-9024-487C-B325-0F30364BE9AE}" destId="{73D6A5A5-0133-480B-A5C9-2C04B27ADDE5}" srcOrd="2" destOrd="0" presId="urn:microsoft.com/office/officeart/2008/layout/LinedList"/>
    <dgm:cxn modelId="{B18F323C-1E84-45D1-8CA7-066CDC8A8F7D}" type="presParOf" srcId="{5F8A4ADA-9024-487C-B325-0F30364BE9AE}" destId="{8857F276-79F4-4590-9D07-901D50372519}" srcOrd="3" destOrd="0" presId="urn:microsoft.com/office/officeart/2008/layout/LinedList"/>
    <dgm:cxn modelId="{3187274D-A5F7-442C-B930-4CC4E8371C73}" type="presParOf" srcId="{8857F276-79F4-4590-9D07-901D50372519}" destId="{8DE00CB7-D9D0-47EA-B533-C8E4C6532B33}" srcOrd="0" destOrd="0" presId="urn:microsoft.com/office/officeart/2008/layout/LinedList"/>
    <dgm:cxn modelId="{A12F0023-A345-4212-B413-2911A7AF4069}" type="presParOf" srcId="{8857F276-79F4-4590-9D07-901D50372519}" destId="{3063EDDE-4965-4FA3-8332-7698735FED5C}" srcOrd="1" destOrd="0" presId="urn:microsoft.com/office/officeart/2008/layout/LinedList"/>
    <dgm:cxn modelId="{0D0FF701-5CEA-4564-90BE-C21CC3836A66}" type="presParOf" srcId="{5F8A4ADA-9024-487C-B325-0F30364BE9AE}" destId="{1E637F1A-3B73-427B-8E5D-1D7EFC062C73}" srcOrd="4" destOrd="0" presId="urn:microsoft.com/office/officeart/2008/layout/LinedList"/>
    <dgm:cxn modelId="{21B3495E-689E-4620-879E-3B840D6B799A}" type="presParOf" srcId="{5F8A4ADA-9024-487C-B325-0F30364BE9AE}" destId="{59748A09-32F7-4F6D-852C-2F5CC529EF43}" srcOrd="5" destOrd="0" presId="urn:microsoft.com/office/officeart/2008/layout/LinedList"/>
    <dgm:cxn modelId="{F6A4295C-05B8-4597-BB0C-CF4021038A0B}" type="presParOf" srcId="{59748A09-32F7-4F6D-852C-2F5CC529EF43}" destId="{6D1EF0A0-2BAF-4B11-9396-B5F863B1715C}" srcOrd="0" destOrd="0" presId="urn:microsoft.com/office/officeart/2008/layout/LinedList"/>
    <dgm:cxn modelId="{B07FCB18-56AF-46A4-AB58-781BF9BF11BC}" type="presParOf" srcId="{59748A09-32F7-4F6D-852C-2F5CC529EF43}" destId="{058D6E99-63D0-4B77-9072-105160D192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98E53B-B70E-4F70-AA91-8953AB7DAA03}" type="doc">
      <dgm:prSet loTypeId="urn:microsoft.com/office/officeart/2005/8/layout/hierarchy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1FDA958-760E-4C23-835D-F87EF7EDDD8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alt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Игровая обучающая ситуация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B4CBE1-C252-43E4-871A-20961E56E88A}" type="parTrans" cxnId="{ADC0B1A3-C608-4149-BC82-7EC1E02F032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2FA14B-045B-4171-AE3A-7D2E6CD5F155}" type="sibTrans" cxnId="{ADC0B1A3-C608-4149-BC82-7EC1E02F032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9F7C66-EE84-40E6-8161-BC52ABA3D13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Задачи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36E456-4B92-4E92-855A-6571272EACB1}" type="parTrans" cxnId="{D35C7D8A-C8D8-41A6-BBCC-7ABC0FA2F87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C71E36-20DC-404D-ACF7-D4D330946D03}" type="sibTrans" cxnId="{D35C7D8A-C8D8-41A6-BBCC-7ABC0FA2F870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66062C-8C26-48BB-8605-C916AAE8E21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Ситуация-проблема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63AC62-BB55-410F-9318-6263A7C08EF0}" type="parTrans" cxnId="{8DD4D2F6-F299-43B7-B64A-5CFD2613614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804BC3-0FF4-4586-82DC-752C6FA77E15}" type="sibTrans" cxnId="{8DD4D2F6-F299-43B7-B64A-5CFD2613614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60A1D7-F6FB-4812-86C8-2DD7768F040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Ситуация-упражнение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3EB9E9-9A05-475A-9C94-3C478912964A}" type="parTrans" cxnId="{D2C96944-1F38-4361-A319-61F8526C72C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E5D005-2BBC-4266-A673-E0C886A0C210}" type="sibTrans" cxnId="{D2C96944-1F38-4361-A319-61F8526C72C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BA39FF-4A3D-43F6-94CE-4EAE31283CB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Оборудование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5C3756-B4E8-4FF6-964F-D4481CE8495A}" type="parTrans" cxnId="{0F9F1749-2384-43E2-AF22-259570364763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021A5F3-803F-4C87-9914-2BA004E3A75D}" type="sibTrans" cxnId="{0F9F1749-2384-43E2-AF22-259570364763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8A76CE-12D3-422F-9FAD-971A8B7A24F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Ситуация-упражнение с роботом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7CE99B-684C-4BCC-B63E-2C6507FE462F}" type="parTrans" cxnId="{3CB1CEB7-54B5-4EB1-876C-570C0674CE0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95CE286-E3BF-45EC-95AA-7D066F4359DD}" type="sibTrans" cxnId="{3CB1CEB7-54B5-4EB1-876C-570C0674CE0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B7B515-ACF3-472F-BF91-C73D68D8421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Понятийный алгоритмический аппарат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6F1F61-1E56-4F4A-AA06-CDC197D72043}" type="parTrans" cxnId="{0A0D086D-1466-4014-994B-25ED6149CF2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0356A3-692E-4E43-B834-E7E16B3A51A9}" type="sibTrans" cxnId="{0A0D086D-1466-4014-994B-25ED6149CF2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E8BDB0-B86D-4FA4-8B3E-503EA541995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Ситуация-оценка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DC7772-2F38-42FA-8002-CBD05752D7E6}" type="parTrans" cxnId="{F1F6D75E-BFE3-434D-9803-12C4DA6C219B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180275-F6CC-479D-9E49-3F80E916C6D6}" type="sibTrans" cxnId="{F1F6D75E-BFE3-434D-9803-12C4DA6C219B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265A3E-D374-491D-8B17-C3ED2DEC95D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Рефлексия педагога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591AD9-9F76-49A4-9F37-3CEA90846608}" type="parTrans" cxnId="{6727FA4D-063D-4322-BDDD-D259BA4A2F6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96E48A-6B39-4F4B-AC82-0A11BF9610D2}" type="sibTrans" cxnId="{6727FA4D-063D-4322-BDDD-D259BA4A2F6F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AF2F5F-B4FF-4797-B367-7100BAD4551A}" type="pres">
      <dgm:prSet presAssocID="{2498E53B-B70E-4F70-AA91-8953AB7DAA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35BC2B-0943-454B-BD64-5A5D5DC745FB}" type="pres">
      <dgm:prSet presAssocID="{31FDA958-760E-4C23-835D-F87EF7EDDD8E}" presName="vertOne" presStyleCnt="0"/>
      <dgm:spPr/>
      <dgm:t>
        <a:bodyPr/>
        <a:lstStyle/>
        <a:p>
          <a:endParaRPr lang="ru-RU"/>
        </a:p>
      </dgm:t>
    </dgm:pt>
    <dgm:pt modelId="{7925489A-039F-4449-A54D-75CBBCA2FC95}" type="pres">
      <dgm:prSet presAssocID="{31FDA958-760E-4C23-835D-F87EF7EDDD8E}" presName="txOne" presStyleLbl="node0" presStyleIdx="0" presStyleCnt="1" custScaleX="79961" custScaleY="58922" custLinFactNeighborX="8082" custLinFactNeighborY="43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C54AA-243A-4277-9893-75ED2E1297A4}" type="pres">
      <dgm:prSet presAssocID="{31FDA958-760E-4C23-835D-F87EF7EDDD8E}" presName="parTransOne" presStyleCnt="0"/>
      <dgm:spPr/>
      <dgm:t>
        <a:bodyPr/>
        <a:lstStyle/>
        <a:p>
          <a:endParaRPr lang="ru-RU"/>
        </a:p>
      </dgm:t>
    </dgm:pt>
    <dgm:pt modelId="{56C3FB02-3545-45B2-9E2B-F747F5B37D48}" type="pres">
      <dgm:prSet presAssocID="{31FDA958-760E-4C23-835D-F87EF7EDDD8E}" presName="horzOne" presStyleCnt="0"/>
      <dgm:spPr/>
      <dgm:t>
        <a:bodyPr/>
        <a:lstStyle/>
        <a:p>
          <a:endParaRPr lang="ru-RU"/>
        </a:p>
      </dgm:t>
    </dgm:pt>
    <dgm:pt modelId="{384489CA-649C-42A4-9C21-219D21F86FED}" type="pres">
      <dgm:prSet presAssocID="{699F7C66-EE84-40E6-8161-BC52ABA3D136}" presName="vertTwo" presStyleCnt="0"/>
      <dgm:spPr/>
      <dgm:t>
        <a:bodyPr/>
        <a:lstStyle/>
        <a:p>
          <a:endParaRPr lang="ru-RU"/>
        </a:p>
      </dgm:t>
    </dgm:pt>
    <dgm:pt modelId="{4F9A6926-602E-44B5-AEF2-7F4DD77B9431}" type="pres">
      <dgm:prSet presAssocID="{699F7C66-EE84-40E6-8161-BC52ABA3D136}" presName="txTwo" presStyleLbl="node2" presStyleIdx="0" presStyleCnt="3" custScaleX="43108" custScaleY="81695" custLinFactNeighborX="44710" custLinFactNeighborY="12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C00F3-72B9-44B6-811C-F31302C282E0}" type="pres">
      <dgm:prSet presAssocID="{699F7C66-EE84-40E6-8161-BC52ABA3D136}" presName="parTransTwo" presStyleCnt="0"/>
      <dgm:spPr/>
      <dgm:t>
        <a:bodyPr/>
        <a:lstStyle/>
        <a:p>
          <a:endParaRPr lang="ru-RU"/>
        </a:p>
      </dgm:t>
    </dgm:pt>
    <dgm:pt modelId="{AC13FF8C-EFD4-439F-8F93-34569C5FBA63}" type="pres">
      <dgm:prSet presAssocID="{699F7C66-EE84-40E6-8161-BC52ABA3D136}" presName="horzTwo" presStyleCnt="0"/>
      <dgm:spPr/>
      <dgm:t>
        <a:bodyPr/>
        <a:lstStyle/>
        <a:p>
          <a:endParaRPr lang="ru-RU"/>
        </a:p>
      </dgm:t>
    </dgm:pt>
    <dgm:pt modelId="{3CB5011B-4ACB-47E6-9DCE-9CCB0104E8C3}" type="pres">
      <dgm:prSet presAssocID="{7766062C-8C26-48BB-8605-C916AAE8E21D}" presName="vertThree" presStyleCnt="0"/>
      <dgm:spPr/>
      <dgm:t>
        <a:bodyPr/>
        <a:lstStyle/>
        <a:p>
          <a:endParaRPr lang="ru-RU"/>
        </a:p>
      </dgm:t>
    </dgm:pt>
    <dgm:pt modelId="{C5C52C27-5A5D-49F1-BE4A-76433B4E24A3}" type="pres">
      <dgm:prSet presAssocID="{7766062C-8C26-48BB-8605-C916AAE8E21D}" presName="txThree" presStyleLbl="node3" presStyleIdx="0" presStyleCnt="5" custScaleX="349420" custLinFactX="200000" custLinFactNeighborX="215321" custLinFactNeighborY="3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A85B3E-271C-4891-B8FC-D41F720B277E}" type="pres">
      <dgm:prSet presAssocID="{7766062C-8C26-48BB-8605-C916AAE8E21D}" presName="horzThree" presStyleCnt="0"/>
      <dgm:spPr/>
      <dgm:t>
        <a:bodyPr/>
        <a:lstStyle/>
        <a:p>
          <a:endParaRPr lang="ru-RU"/>
        </a:p>
      </dgm:t>
    </dgm:pt>
    <dgm:pt modelId="{2C7EDC2A-7822-4736-8C2E-BA0D5EA0C400}" type="pres">
      <dgm:prSet presAssocID="{88804BC3-0FF4-4586-82DC-752C6FA77E15}" presName="sibSpaceThree" presStyleCnt="0"/>
      <dgm:spPr/>
      <dgm:t>
        <a:bodyPr/>
        <a:lstStyle/>
        <a:p>
          <a:endParaRPr lang="ru-RU"/>
        </a:p>
      </dgm:t>
    </dgm:pt>
    <dgm:pt modelId="{AEF8F179-27CA-4EA2-B827-6641A1A3FFA8}" type="pres">
      <dgm:prSet presAssocID="{6060A1D7-F6FB-4812-86C8-2DD7768F040E}" presName="vertThree" presStyleCnt="0"/>
      <dgm:spPr/>
      <dgm:t>
        <a:bodyPr/>
        <a:lstStyle/>
        <a:p>
          <a:endParaRPr lang="ru-RU"/>
        </a:p>
      </dgm:t>
    </dgm:pt>
    <dgm:pt modelId="{B52039C8-187F-4640-92DD-2A43A8887421}" type="pres">
      <dgm:prSet presAssocID="{6060A1D7-F6FB-4812-86C8-2DD7768F040E}" presName="txThree" presStyleLbl="node3" presStyleIdx="1" presStyleCnt="5" custScaleX="385511" custLinFactX="200000" custLinFactNeighborX="258788" custLinFactNeighborY="33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D26D47-9125-465F-B452-C0DAB9E339CF}" type="pres">
      <dgm:prSet presAssocID="{6060A1D7-F6FB-4812-86C8-2DD7768F040E}" presName="horzThree" presStyleCnt="0"/>
      <dgm:spPr/>
      <dgm:t>
        <a:bodyPr/>
        <a:lstStyle/>
        <a:p>
          <a:endParaRPr lang="ru-RU"/>
        </a:p>
      </dgm:t>
    </dgm:pt>
    <dgm:pt modelId="{2ECC66F5-A8CE-4F63-B6C9-3AF89DEAF8BD}" type="pres">
      <dgm:prSet presAssocID="{65C71E36-20DC-404D-ACF7-D4D330946D03}" presName="sibSpaceTwo" presStyleCnt="0"/>
      <dgm:spPr/>
      <dgm:t>
        <a:bodyPr/>
        <a:lstStyle/>
        <a:p>
          <a:endParaRPr lang="ru-RU"/>
        </a:p>
      </dgm:t>
    </dgm:pt>
    <dgm:pt modelId="{08B1B3C6-BCB8-4F65-B406-2E57E3B9D678}" type="pres">
      <dgm:prSet presAssocID="{44BA39FF-4A3D-43F6-94CE-4EAE31283CB8}" presName="vertTwo" presStyleCnt="0"/>
      <dgm:spPr/>
      <dgm:t>
        <a:bodyPr/>
        <a:lstStyle/>
        <a:p>
          <a:endParaRPr lang="ru-RU"/>
        </a:p>
      </dgm:t>
    </dgm:pt>
    <dgm:pt modelId="{823C4CE1-D5ED-4D7D-97CC-61440F1D43FB}" type="pres">
      <dgm:prSet presAssocID="{44BA39FF-4A3D-43F6-94CE-4EAE31283CB8}" presName="txTwo" presStyleLbl="node2" presStyleIdx="1" presStyleCnt="3" custScaleX="59233" custScaleY="81180" custLinFactNeighborX="702" custLinFactNeighborY="64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843AA2-120D-4AF4-B166-2A40DE7F764D}" type="pres">
      <dgm:prSet presAssocID="{44BA39FF-4A3D-43F6-94CE-4EAE31283CB8}" presName="parTransTwo" presStyleCnt="0"/>
      <dgm:spPr/>
      <dgm:t>
        <a:bodyPr/>
        <a:lstStyle/>
        <a:p>
          <a:endParaRPr lang="ru-RU"/>
        </a:p>
      </dgm:t>
    </dgm:pt>
    <dgm:pt modelId="{479EF95D-1962-4117-B28C-FAAFAB4310B7}" type="pres">
      <dgm:prSet presAssocID="{44BA39FF-4A3D-43F6-94CE-4EAE31283CB8}" presName="horzTwo" presStyleCnt="0"/>
      <dgm:spPr/>
      <dgm:t>
        <a:bodyPr/>
        <a:lstStyle/>
        <a:p>
          <a:endParaRPr lang="ru-RU"/>
        </a:p>
      </dgm:t>
    </dgm:pt>
    <dgm:pt modelId="{B3875F94-659D-4999-8BCB-0E152FA5091D}" type="pres">
      <dgm:prSet presAssocID="{4A8A76CE-12D3-422F-9FAD-971A8B7A24FC}" presName="vertThree" presStyleCnt="0"/>
      <dgm:spPr/>
      <dgm:t>
        <a:bodyPr/>
        <a:lstStyle/>
        <a:p>
          <a:endParaRPr lang="ru-RU"/>
        </a:p>
      </dgm:t>
    </dgm:pt>
    <dgm:pt modelId="{579B8090-8265-42F0-9407-76006DCD1005}" type="pres">
      <dgm:prSet presAssocID="{4A8A76CE-12D3-422F-9FAD-971A8B7A24FC}" presName="txThree" presStyleLbl="node3" presStyleIdx="2" presStyleCnt="5" custScaleX="386819" custLinFactX="200000" custLinFactNeighborX="282863" custLinFactNeighborY="5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1A61D1-1098-42F4-AE4F-0D62F8FB9273}" type="pres">
      <dgm:prSet presAssocID="{4A8A76CE-12D3-422F-9FAD-971A8B7A24FC}" presName="horzThree" presStyleCnt="0"/>
      <dgm:spPr/>
      <dgm:t>
        <a:bodyPr/>
        <a:lstStyle/>
        <a:p>
          <a:endParaRPr lang="ru-RU"/>
        </a:p>
      </dgm:t>
    </dgm:pt>
    <dgm:pt modelId="{B8D42B11-9302-455D-A40F-669C15866DFC}" type="pres">
      <dgm:prSet presAssocID="{195CE286-E3BF-45EC-95AA-7D066F4359DD}" presName="sibSpaceThree" presStyleCnt="0"/>
      <dgm:spPr/>
      <dgm:t>
        <a:bodyPr/>
        <a:lstStyle/>
        <a:p>
          <a:endParaRPr lang="ru-RU"/>
        </a:p>
      </dgm:t>
    </dgm:pt>
    <dgm:pt modelId="{B5FC5C0C-78D3-4B03-9AA9-30B76695642C}" type="pres">
      <dgm:prSet presAssocID="{31E8BDB0-B86D-4FA4-8B3E-503EA5419952}" presName="vertThree" presStyleCnt="0"/>
      <dgm:spPr/>
      <dgm:t>
        <a:bodyPr/>
        <a:lstStyle/>
        <a:p>
          <a:endParaRPr lang="ru-RU"/>
        </a:p>
      </dgm:t>
    </dgm:pt>
    <dgm:pt modelId="{A522D6E2-7591-4B01-BAE6-41D579D6E8D4}" type="pres">
      <dgm:prSet presAssocID="{31E8BDB0-B86D-4FA4-8B3E-503EA5419952}" presName="txThree" presStyleLbl="node3" presStyleIdx="3" presStyleCnt="5" custScaleX="314601" custLinFactX="251629" custLinFactNeighborX="300000" custLinFactNeighborY="5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506E4-D95F-431C-8480-CE31BE9809C7}" type="pres">
      <dgm:prSet presAssocID="{31E8BDB0-B86D-4FA4-8B3E-503EA5419952}" presName="horzThree" presStyleCnt="0"/>
      <dgm:spPr/>
      <dgm:t>
        <a:bodyPr/>
        <a:lstStyle/>
        <a:p>
          <a:endParaRPr lang="ru-RU"/>
        </a:p>
      </dgm:t>
    </dgm:pt>
    <dgm:pt modelId="{0973DF4F-C6B2-437B-90BF-20E1DEAB4A72}" type="pres">
      <dgm:prSet presAssocID="{FB180275-F6CC-479D-9E49-3F80E916C6D6}" presName="sibSpaceThree" presStyleCnt="0"/>
      <dgm:spPr/>
      <dgm:t>
        <a:bodyPr/>
        <a:lstStyle/>
        <a:p>
          <a:endParaRPr lang="ru-RU"/>
        </a:p>
      </dgm:t>
    </dgm:pt>
    <dgm:pt modelId="{8BD25357-B94C-4767-B6DF-15A47EBF0693}" type="pres">
      <dgm:prSet presAssocID="{06265A3E-D374-491D-8B17-C3ED2DEC95DD}" presName="vertThree" presStyleCnt="0"/>
      <dgm:spPr/>
      <dgm:t>
        <a:bodyPr/>
        <a:lstStyle/>
        <a:p>
          <a:endParaRPr lang="ru-RU"/>
        </a:p>
      </dgm:t>
    </dgm:pt>
    <dgm:pt modelId="{6D6BF07D-A721-4D2E-88D1-6B074C440CDB}" type="pres">
      <dgm:prSet presAssocID="{06265A3E-D374-491D-8B17-C3ED2DEC95DD}" presName="txThree" presStyleLbl="node3" presStyleIdx="4" presStyleCnt="5" custScaleX="390787" custLinFactX="300000" custLinFactNeighborX="309016" custLinFactNeighborY="5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825A3-066C-4598-9550-3670CF4ACFE6}" type="pres">
      <dgm:prSet presAssocID="{06265A3E-D374-491D-8B17-C3ED2DEC95DD}" presName="horzThree" presStyleCnt="0"/>
      <dgm:spPr/>
      <dgm:t>
        <a:bodyPr/>
        <a:lstStyle/>
        <a:p>
          <a:endParaRPr lang="ru-RU"/>
        </a:p>
      </dgm:t>
    </dgm:pt>
    <dgm:pt modelId="{EA568DD0-6B89-47BA-9EEA-E6E7F679B244}" type="pres">
      <dgm:prSet presAssocID="{7021A5F3-803F-4C87-9914-2BA004E3A75D}" presName="sibSpaceTwo" presStyleCnt="0"/>
      <dgm:spPr/>
      <dgm:t>
        <a:bodyPr/>
        <a:lstStyle/>
        <a:p>
          <a:endParaRPr lang="ru-RU"/>
        </a:p>
      </dgm:t>
    </dgm:pt>
    <dgm:pt modelId="{854D44EC-49A0-4984-A421-70A900F0D2FC}" type="pres">
      <dgm:prSet presAssocID="{2FB7B515-ACF3-472F-BF91-C73D68D8421A}" presName="vertTwo" presStyleCnt="0"/>
      <dgm:spPr/>
      <dgm:t>
        <a:bodyPr/>
        <a:lstStyle/>
        <a:p>
          <a:endParaRPr lang="ru-RU"/>
        </a:p>
      </dgm:t>
    </dgm:pt>
    <dgm:pt modelId="{590145F5-D1B4-459C-8F04-A175A703916A}" type="pres">
      <dgm:prSet presAssocID="{2FB7B515-ACF3-472F-BF91-C73D68D8421A}" presName="txTwo" presStyleLbl="node2" presStyleIdx="2" presStyleCnt="3" custScaleX="632971" custScaleY="81278" custLinFactX="-13690" custLinFactNeighborX="-100000" custLinFactNeighborY="1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77345E-EAED-4A9B-B340-6C4339BC9D83}" type="pres">
      <dgm:prSet presAssocID="{2FB7B515-ACF3-472F-BF91-C73D68D8421A}" presName="horzTwo" presStyleCnt="0"/>
      <dgm:spPr/>
      <dgm:t>
        <a:bodyPr/>
        <a:lstStyle/>
        <a:p>
          <a:endParaRPr lang="ru-RU"/>
        </a:p>
      </dgm:t>
    </dgm:pt>
  </dgm:ptLst>
  <dgm:cxnLst>
    <dgm:cxn modelId="{F9D798FC-1A63-4A69-A466-4563C2B6CA16}" type="presOf" srcId="{699F7C66-EE84-40E6-8161-BC52ABA3D136}" destId="{4F9A6926-602E-44B5-AEF2-7F4DD77B9431}" srcOrd="0" destOrd="0" presId="urn:microsoft.com/office/officeart/2005/8/layout/hierarchy4"/>
    <dgm:cxn modelId="{D822AE82-D19E-4E54-A3F1-F0289353E3C2}" type="presOf" srcId="{2FB7B515-ACF3-472F-BF91-C73D68D8421A}" destId="{590145F5-D1B4-459C-8F04-A175A703916A}" srcOrd="0" destOrd="0" presId="urn:microsoft.com/office/officeart/2005/8/layout/hierarchy4"/>
    <dgm:cxn modelId="{0A0D086D-1466-4014-994B-25ED6149CF2C}" srcId="{31FDA958-760E-4C23-835D-F87EF7EDDD8E}" destId="{2FB7B515-ACF3-472F-BF91-C73D68D8421A}" srcOrd="2" destOrd="0" parTransId="{EA6F1F61-1E56-4F4A-AA06-CDC197D72043}" sibTransId="{560356A3-692E-4E43-B834-E7E16B3A51A9}"/>
    <dgm:cxn modelId="{BE0109F7-D9AB-4064-8C62-79EE43F4706B}" type="presOf" srcId="{7766062C-8C26-48BB-8605-C916AAE8E21D}" destId="{C5C52C27-5A5D-49F1-BE4A-76433B4E24A3}" srcOrd="0" destOrd="0" presId="urn:microsoft.com/office/officeart/2005/8/layout/hierarchy4"/>
    <dgm:cxn modelId="{C87E3D29-E925-4208-A896-4227C668AE16}" type="presOf" srcId="{31FDA958-760E-4C23-835D-F87EF7EDDD8E}" destId="{7925489A-039F-4449-A54D-75CBBCA2FC95}" srcOrd="0" destOrd="0" presId="urn:microsoft.com/office/officeart/2005/8/layout/hierarchy4"/>
    <dgm:cxn modelId="{1DF12929-16DD-439F-9729-A075F5EF1253}" type="presOf" srcId="{2498E53B-B70E-4F70-AA91-8953AB7DAA03}" destId="{0AAF2F5F-B4FF-4797-B367-7100BAD4551A}" srcOrd="0" destOrd="0" presId="urn:microsoft.com/office/officeart/2005/8/layout/hierarchy4"/>
    <dgm:cxn modelId="{6727FA4D-063D-4322-BDDD-D259BA4A2F6F}" srcId="{44BA39FF-4A3D-43F6-94CE-4EAE31283CB8}" destId="{06265A3E-D374-491D-8B17-C3ED2DEC95DD}" srcOrd="2" destOrd="0" parTransId="{AF591AD9-9F76-49A4-9F37-3CEA90846608}" sibTransId="{D096E48A-6B39-4F4B-AC82-0A11BF9610D2}"/>
    <dgm:cxn modelId="{56517AD0-39FC-4AED-826E-B9A24E69AA3D}" type="presOf" srcId="{44BA39FF-4A3D-43F6-94CE-4EAE31283CB8}" destId="{823C4CE1-D5ED-4D7D-97CC-61440F1D43FB}" srcOrd="0" destOrd="0" presId="urn:microsoft.com/office/officeart/2005/8/layout/hierarchy4"/>
    <dgm:cxn modelId="{D2C96944-1F38-4361-A319-61F8526C72CC}" srcId="{699F7C66-EE84-40E6-8161-BC52ABA3D136}" destId="{6060A1D7-F6FB-4812-86C8-2DD7768F040E}" srcOrd="1" destOrd="0" parTransId="{203EB9E9-9A05-475A-9C94-3C478912964A}" sibTransId="{84E5D005-2BBC-4266-A673-E0C886A0C210}"/>
    <dgm:cxn modelId="{7241F79E-DE65-48E1-853F-0A001181FBD6}" type="presOf" srcId="{6060A1D7-F6FB-4812-86C8-2DD7768F040E}" destId="{B52039C8-187F-4640-92DD-2A43A8887421}" srcOrd="0" destOrd="0" presId="urn:microsoft.com/office/officeart/2005/8/layout/hierarchy4"/>
    <dgm:cxn modelId="{E63F6470-C5BC-481A-8035-3400240F6B21}" type="presOf" srcId="{4A8A76CE-12D3-422F-9FAD-971A8B7A24FC}" destId="{579B8090-8265-42F0-9407-76006DCD1005}" srcOrd="0" destOrd="0" presId="urn:microsoft.com/office/officeart/2005/8/layout/hierarchy4"/>
    <dgm:cxn modelId="{8DD4D2F6-F299-43B7-B64A-5CFD2613614C}" srcId="{699F7C66-EE84-40E6-8161-BC52ABA3D136}" destId="{7766062C-8C26-48BB-8605-C916AAE8E21D}" srcOrd="0" destOrd="0" parTransId="{D063AC62-BB55-410F-9318-6263A7C08EF0}" sibTransId="{88804BC3-0FF4-4586-82DC-752C6FA77E15}"/>
    <dgm:cxn modelId="{F1F6D75E-BFE3-434D-9803-12C4DA6C219B}" srcId="{44BA39FF-4A3D-43F6-94CE-4EAE31283CB8}" destId="{31E8BDB0-B86D-4FA4-8B3E-503EA5419952}" srcOrd="1" destOrd="0" parTransId="{FFDC7772-2F38-42FA-8002-CBD05752D7E6}" sibTransId="{FB180275-F6CC-479D-9E49-3F80E916C6D6}"/>
    <dgm:cxn modelId="{CA80DD28-A30F-477B-A25A-0CEF6367A3C6}" type="presOf" srcId="{06265A3E-D374-491D-8B17-C3ED2DEC95DD}" destId="{6D6BF07D-A721-4D2E-88D1-6B074C440CDB}" srcOrd="0" destOrd="0" presId="urn:microsoft.com/office/officeart/2005/8/layout/hierarchy4"/>
    <dgm:cxn modelId="{3CB1CEB7-54B5-4EB1-876C-570C0674CE0F}" srcId="{44BA39FF-4A3D-43F6-94CE-4EAE31283CB8}" destId="{4A8A76CE-12D3-422F-9FAD-971A8B7A24FC}" srcOrd="0" destOrd="0" parTransId="{867CE99B-684C-4BCC-B63E-2C6507FE462F}" sibTransId="{195CE286-E3BF-45EC-95AA-7D066F4359DD}"/>
    <dgm:cxn modelId="{D35C7D8A-C8D8-41A6-BBCC-7ABC0FA2F870}" srcId="{31FDA958-760E-4C23-835D-F87EF7EDDD8E}" destId="{699F7C66-EE84-40E6-8161-BC52ABA3D136}" srcOrd="0" destOrd="0" parTransId="{4436E456-4B92-4E92-855A-6571272EACB1}" sibTransId="{65C71E36-20DC-404D-ACF7-D4D330946D03}"/>
    <dgm:cxn modelId="{AE5782EF-DD57-40C2-B95A-3D24F9980A10}" type="presOf" srcId="{31E8BDB0-B86D-4FA4-8B3E-503EA5419952}" destId="{A522D6E2-7591-4B01-BAE6-41D579D6E8D4}" srcOrd="0" destOrd="0" presId="urn:microsoft.com/office/officeart/2005/8/layout/hierarchy4"/>
    <dgm:cxn modelId="{ADC0B1A3-C608-4149-BC82-7EC1E02F0320}" srcId="{2498E53B-B70E-4F70-AA91-8953AB7DAA03}" destId="{31FDA958-760E-4C23-835D-F87EF7EDDD8E}" srcOrd="0" destOrd="0" parTransId="{27B4CBE1-C252-43E4-871A-20961E56E88A}" sibTransId="{982FA14B-045B-4171-AE3A-7D2E6CD5F155}"/>
    <dgm:cxn modelId="{0F9F1749-2384-43E2-AF22-259570364763}" srcId="{31FDA958-760E-4C23-835D-F87EF7EDDD8E}" destId="{44BA39FF-4A3D-43F6-94CE-4EAE31283CB8}" srcOrd="1" destOrd="0" parTransId="{9D5C3756-B4E8-4FF6-964F-D4481CE8495A}" sibTransId="{7021A5F3-803F-4C87-9914-2BA004E3A75D}"/>
    <dgm:cxn modelId="{28EB0347-F85C-4961-8BD1-C924338DA74D}" type="presParOf" srcId="{0AAF2F5F-B4FF-4797-B367-7100BAD4551A}" destId="{9535BC2B-0943-454B-BD64-5A5D5DC745FB}" srcOrd="0" destOrd="0" presId="urn:microsoft.com/office/officeart/2005/8/layout/hierarchy4"/>
    <dgm:cxn modelId="{5C154A28-CCA0-4907-ACD5-3D9166F876CA}" type="presParOf" srcId="{9535BC2B-0943-454B-BD64-5A5D5DC745FB}" destId="{7925489A-039F-4449-A54D-75CBBCA2FC95}" srcOrd="0" destOrd="0" presId="urn:microsoft.com/office/officeart/2005/8/layout/hierarchy4"/>
    <dgm:cxn modelId="{9A264FA0-155C-4A08-A38D-88238BD5E42D}" type="presParOf" srcId="{9535BC2B-0943-454B-BD64-5A5D5DC745FB}" destId="{0CEC54AA-243A-4277-9893-75ED2E1297A4}" srcOrd="1" destOrd="0" presId="urn:microsoft.com/office/officeart/2005/8/layout/hierarchy4"/>
    <dgm:cxn modelId="{277ABC51-EBD0-4012-A89D-A5239806897E}" type="presParOf" srcId="{9535BC2B-0943-454B-BD64-5A5D5DC745FB}" destId="{56C3FB02-3545-45B2-9E2B-F747F5B37D48}" srcOrd="2" destOrd="0" presId="urn:microsoft.com/office/officeart/2005/8/layout/hierarchy4"/>
    <dgm:cxn modelId="{6D756132-5A80-486F-B823-C1DB47FFD1CB}" type="presParOf" srcId="{56C3FB02-3545-45B2-9E2B-F747F5B37D48}" destId="{384489CA-649C-42A4-9C21-219D21F86FED}" srcOrd="0" destOrd="0" presId="urn:microsoft.com/office/officeart/2005/8/layout/hierarchy4"/>
    <dgm:cxn modelId="{49AB163C-E517-4393-BA1E-EDB96FB59D24}" type="presParOf" srcId="{384489CA-649C-42A4-9C21-219D21F86FED}" destId="{4F9A6926-602E-44B5-AEF2-7F4DD77B9431}" srcOrd="0" destOrd="0" presId="urn:microsoft.com/office/officeart/2005/8/layout/hierarchy4"/>
    <dgm:cxn modelId="{17DE1790-C837-413C-8980-350B80055039}" type="presParOf" srcId="{384489CA-649C-42A4-9C21-219D21F86FED}" destId="{7A4C00F3-72B9-44B6-811C-F31302C282E0}" srcOrd="1" destOrd="0" presId="urn:microsoft.com/office/officeart/2005/8/layout/hierarchy4"/>
    <dgm:cxn modelId="{62926EE9-2C14-4507-9B01-24591A666A59}" type="presParOf" srcId="{384489CA-649C-42A4-9C21-219D21F86FED}" destId="{AC13FF8C-EFD4-439F-8F93-34569C5FBA63}" srcOrd="2" destOrd="0" presId="urn:microsoft.com/office/officeart/2005/8/layout/hierarchy4"/>
    <dgm:cxn modelId="{CB4AFC8A-81E5-4B21-B7EA-41FB8F4046E6}" type="presParOf" srcId="{AC13FF8C-EFD4-439F-8F93-34569C5FBA63}" destId="{3CB5011B-4ACB-47E6-9DCE-9CCB0104E8C3}" srcOrd="0" destOrd="0" presId="urn:microsoft.com/office/officeart/2005/8/layout/hierarchy4"/>
    <dgm:cxn modelId="{EC65A2F4-FE76-4A21-8DFF-9FC0D3AA32E5}" type="presParOf" srcId="{3CB5011B-4ACB-47E6-9DCE-9CCB0104E8C3}" destId="{C5C52C27-5A5D-49F1-BE4A-76433B4E24A3}" srcOrd="0" destOrd="0" presId="urn:microsoft.com/office/officeart/2005/8/layout/hierarchy4"/>
    <dgm:cxn modelId="{55FF50C5-CC94-4841-A67C-B5878DAA7908}" type="presParOf" srcId="{3CB5011B-4ACB-47E6-9DCE-9CCB0104E8C3}" destId="{21A85B3E-271C-4891-B8FC-D41F720B277E}" srcOrd="1" destOrd="0" presId="urn:microsoft.com/office/officeart/2005/8/layout/hierarchy4"/>
    <dgm:cxn modelId="{FEC35B20-D50D-4F23-B995-AE6A37F766BD}" type="presParOf" srcId="{AC13FF8C-EFD4-439F-8F93-34569C5FBA63}" destId="{2C7EDC2A-7822-4736-8C2E-BA0D5EA0C400}" srcOrd="1" destOrd="0" presId="urn:microsoft.com/office/officeart/2005/8/layout/hierarchy4"/>
    <dgm:cxn modelId="{E7716BCD-EAE8-435C-A575-C4143BF58D28}" type="presParOf" srcId="{AC13FF8C-EFD4-439F-8F93-34569C5FBA63}" destId="{AEF8F179-27CA-4EA2-B827-6641A1A3FFA8}" srcOrd="2" destOrd="0" presId="urn:microsoft.com/office/officeart/2005/8/layout/hierarchy4"/>
    <dgm:cxn modelId="{68D47935-F6EC-4A54-8860-496C9B56FED9}" type="presParOf" srcId="{AEF8F179-27CA-4EA2-B827-6641A1A3FFA8}" destId="{B52039C8-187F-4640-92DD-2A43A8887421}" srcOrd="0" destOrd="0" presId="urn:microsoft.com/office/officeart/2005/8/layout/hierarchy4"/>
    <dgm:cxn modelId="{EA1F6F7F-5D9D-40EF-A45A-727C90862684}" type="presParOf" srcId="{AEF8F179-27CA-4EA2-B827-6641A1A3FFA8}" destId="{EBD26D47-9125-465F-B452-C0DAB9E339CF}" srcOrd="1" destOrd="0" presId="urn:microsoft.com/office/officeart/2005/8/layout/hierarchy4"/>
    <dgm:cxn modelId="{D2820E72-126E-47A5-AC96-5AE42CAF361D}" type="presParOf" srcId="{56C3FB02-3545-45B2-9E2B-F747F5B37D48}" destId="{2ECC66F5-A8CE-4F63-B6C9-3AF89DEAF8BD}" srcOrd="1" destOrd="0" presId="urn:microsoft.com/office/officeart/2005/8/layout/hierarchy4"/>
    <dgm:cxn modelId="{A1185FE2-81A8-4912-82D5-B11DDBA17F7D}" type="presParOf" srcId="{56C3FB02-3545-45B2-9E2B-F747F5B37D48}" destId="{08B1B3C6-BCB8-4F65-B406-2E57E3B9D678}" srcOrd="2" destOrd="0" presId="urn:microsoft.com/office/officeart/2005/8/layout/hierarchy4"/>
    <dgm:cxn modelId="{7658100E-8121-4FE5-A90E-D4503AB7E9F2}" type="presParOf" srcId="{08B1B3C6-BCB8-4F65-B406-2E57E3B9D678}" destId="{823C4CE1-D5ED-4D7D-97CC-61440F1D43FB}" srcOrd="0" destOrd="0" presId="urn:microsoft.com/office/officeart/2005/8/layout/hierarchy4"/>
    <dgm:cxn modelId="{873BB3FF-224F-4047-A30C-089D5D1752F0}" type="presParOf" srcId="{08B1B3C6-BCB8-4F65-B406-2E57E3B9D678}" destId="{29843AA2-120D-4AF4-B166-2A40DE7F764D}" srcOrd="1" destOrd="0" presId="urn:microsoft.com/office/officeart/2005/8/layout/hierarchy4"/>
    <dgm:cxn modelId="{C99AF6C5-D484-4B3D-9A9D-8DAEB49BEA00}" type="presParOf" srcId="{08B1B3C6-BCB8-4F65-B406-2E57E3B9D678}" destId="{479EF95D-1962-4117-B28C-FAAFAB4310B7}" srcOrd="2" destOrd="0" presId="urn:microsoft.com/office/officeart/2005/8/layout/hierarchy4"/>
    <dgm:cxn modelId="{4D4BCF5E-BAF5-4954-B12B-BF543B1D97C7}" type="presParOf" srcId="{479EF95D-1962-4117-B28C-FAAFAB4310B7}" destId="{B3875F94-659D-4999-8BCB-0E152FA5091D}" srcOrd="0" destOrd="0" presId="urn:microsoft.com/office/officeart/2005/8/layout/hierarchy4"/>
    <dgm:cxn modelId="{31BD947B-1989-445A-90EB-9607D21422EA}" type="presParOf" srcId="{B3875F94-659D-4999-8BCB-0E152FA5091D}" destId="{579B8090-8265-42F0-9407-76006DCD1005}" srcOrd="0" destOrd="0" presId="urn:microsoft.com/office/officeart/2005/8/layout/hierarchy4"/>
    <dgm:cxn modelId="{5FCDCF70-AB26-45DA-9FF6-FBAF356C560C}" type="presParOf" srcId="{B3875F94-659D-4999-8BCB-0E152FA5091D}" destId="{B91A61D1-1098-42F4-AE4F-0D62F8FB9273}" srcOrd="1" destOrd="0" presId="urn:microsoft.com/office/officeart/2005/8/layout/hierarchy4"/>
    <dgm:cxn modelId="{B1AA69D4-7D17-4D4C-83BF-C65CBBC3E5B6}" type="presParOf" srcId="{479EF95D-1962-4117-B28C-FAAFAB4310B7}" destId="{B8D42B11-9302-455D-A40F-669C15866DFC}" srcOrd="1" destOrd="0" presId="urn:microsoft.com/office/officeart/2005/8/layout/hierarchy4"/>
    <dgm:cxn modelId="{EB2823FA-6579-497D-A989-BD4551276D88}" type="presParOf" srcId="{479EF95D-1962-4117-B28C-FAAFAB4310B7}" destId="{B5FC5C0C-78D3-4B03-9AA9-30B76695642C}" srcOrd="2" destOrd="0" presId="urn:microsoft.com/office/officeart/2005/8/layout/hierarchy4"/>
    <dgm:cxn modelId="{4B5844DE-B971-4978-85DB-CCA991B81E1B}" type="presParOf" srcId="{B5FC5C0C-78D3-4B03-9AA9-30B76695642C}" destId="{A522D6E2-7591-4B01-BAE6-41D579D6E8D4}" srcOrd="0" destOrd="0" presId="urn:microsoft.com/office/officeart/2005/8/layout/hierarchy4"/>
    <dgm:cxn modelId="{0826A6A2-6BB3-41FE-94EF-DFAF15852667}" type="presParOf" srcId="{B5FC5C0C-78D3-4B03-9AA9-30B76695642C}" destId="{930506E4-D95F-431C-8480-CE31BE9809C7}" srcOrd="1" destOrd="0" presId="urn:microsoft.com/office/officeart/2005/8/layout/hierarchy4"/>
    <dgm:cxn modelId="{59DB68C5-65B8-4723-8F01-F4853B4A0A8A}" type="presParOf" srcId="{479EF95D-1962-4117-B28C-FAAFAB4310B7}" destId="{0973DF4F-C6B2-437B-90BF-20E1DEAB4A72}" srcOrd="3" destOrd="0" presId="urn:microsoft.com/office/officeart/2005/8/layout/hierarchy4"/>
    <dgm:cxn modelId="{C0ED367E-F741-40D9-8A85-6EA4E8759914}" type="presParOf" srcId="{479EF95D-1962-4117-B28C-FAAFAB4310B7}" destId="{8BD25357-B94C-4767-B6DF-15A47EBF0693}" srcOrd="4" destOrd="0" presId="urn:microsoft.com/office/officeart/2005/8/layout/hierarchy4"/>
    <dgm:cxn modelId="{57F7DB15-B05F-4AC2-9E1F-FFFBD884D83F}" type="presParOf" srcId="{8BD25357-B94C-4767-B6DF-15A47EBF0693}" destId="{6D6BF07D-A721-4D2E-88D1-6B074C440CDB}" srcOrd="0" destOrd="0" presId="urn:microsoft.com/office/officeart/2005/8/layout/hierarchy4"/>
    <dgm:cxn modelId="{E0C25D41-D308-4602-85EA-DCE8D2176FBE}" type="presParOf" srcId="{8BD25357-B94C-4767-B6DF-15A47EBF0693}" destId="{181825A3-066C-4598-9550-3670CF4ACFE6}" srcOrd="1" destOrd="0" presId="urn:microsoft.com/office/officeart/2005/8/layout/hierarchy4"/>
    <dgm:cxn modelId="{A01D7399-0E54-455C-B7F4-A7116DCDBF61}" type="presParOf" srcId="{56C3FB02-3545-45B2-9E2B-F747F5B37D48}" destId="{EA568DD0-6B89-47BA-9EEA-E6E7F679B244}" srcOrd="3" destOrd="0" presId="urn:microsoft.com/office/officeart/2005/8/layout/hierarchy4"/>
    <dgm:cxn modelId="{02C14ECF-C94A-45E6-9416-9DFC875F9FB5}" type="presParOf" srcId="{56C3FB02-3545-45B2-9E2B-F747F5B37D48}" destId="{854D44EC-49A0-4984-A421-70A900F0D2FC}" srcOrd="4" destOrd="0" presId="urn:microsoft.com/office/officeart/2005/8/layout/hierarchy4"/>
    <dgm:cxn modelId="{11A9356C-E774-4FEC-BDB0-8ED1E68E3194}" type="presParOf" srcId="{854D44EC-49A0-4984-A421-70A900F0D2FC}" destId="{590145F5-D1B4-459C-8F04-A175A703916A}" srcOrd="0" destOrd="0" presId="urn:microsoft.com/office/officeart/2005/8/layout/hierarchy4"/>
    <dgm:cxn modelId="{CAF7B047-E24D-44E1-8F38-6CC63AD40C97}" type="presParOf" srcId="{854D44EC-49A0-4984-A421-70A900F0D2FC}" destId="{5E77345E-EAED-4A9B-B340-6C4339BC9D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B0B1F-5685-497C-8E74-D047F404C7D7}">
      <dsp:nvSpPr>
        <dsp:cNvPr id="0" name=""/>
        <dsp:cNvSpPr/>
      </dsp:nvSpPr>
      <dsp:spPr>
        <a:xfrm>
          <a:off x="455944" y="520504"/>
          <a:ext cx="1561514" cy="15615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41B2D-D7B8-4296-AD4B-78293D8D751F}">
      <dsp:nvSpPr>
        <dsp:cNvPr id="0" name=""/>
        <dsp:cNvSpPr/>
      </dsp:nvSpPr>
      <dsp:spPr>
        <a:xfrm>
          <a:off x="679111" y="743671"/>
          <a:ext cx="1115181" cy="1115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3A043-3F92-49EA-ACB4-A29449FAE239}">
      <dsp:nvSpPr>
        <dsp:cNvPr id="0" name=""/>
        <dsp:cNvSpPr/>
      </dsp:nvSpPr>
      <dsp:spPr>
        <a:xfrm>
          <a:off x="902147" y="966707"/>
          <a:ext cx="669108" cy="669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E4733-9276-4BB6-906A-804B399075B1}">
      <dsp:nvSpPr>
        <dsp:cNvPr id="0" name=""/>
        <dsp:cNvSpPr/>
      </dsp:nvSpPr>
      <dsp:spPr>
        <a:xfrm>
          <a:off x="1125183" y="1189743"/>
          <a:ext cx="223036" cy="223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4E178-8D6A-48EB-8AA4-9803A2C476D6}">
      <dsp:nvSpPr>
        <dsp:cNvPr id="0" name=""/>
        <dsp:cNvSpPr/>
      </dsp:nvSpPr>
      <dsp:spPr>
        <a:xfrm>
          <a:off x="2328636" y="0"/>
          <a:ext cx="1480947" cy="373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Критическое мышление</a:t>
          </a:r>
          <a:endParaRPr lang="ru-RU" sz="1000" b="1" kern="1200" dirty="0"/>
        </a:p>
      </dsp:txBody>
      <dsp:txXfrm>
        <a:off x="2328636" y="0"/>
        <a:ext cx="1480947" cy="373462"/>
      </dsp:txXfrm>
    </dsp:sp>
    <dsp:sp modelId="{B94A566C-478E-44CC-8051-B9331629854C}">
      <dsp:nvSpPr>
        <dsp:cNvPr id="0" name=""/>
        <dsp:cNvSpPr/>
      </dsp:nvSpPr>
      <dsp:spPr>
        <a:xfrm>
          <a:off x="2082522" y="186731"/>
          <a:ext cx="195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0823E-20A9-4D79-AF70-FE52070DC52B}">
      <dsp:nvSpPr>
        <dsp:cNvPr id="0" name=""/>
        <dsp:cNvSpPr/>
      </dsp:nvSpPr>
      <dsp:spPr>
        <a:xfrm rot="5400000">
          <a:off x="1101370" y="309700"/>
          <a:ext cx="1103470" cy="85883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686E6-AEAB-4FE4-AC62-67DE17D8F851}">
      <dsp:nvSpPr>
        <dsp:cNvPr id="0" name=""/>
        <dsp:cNvSpPr/>
      </dsp:nvSpPr>
      <dsp:spPr>
        <a:xfrm>
          <a:off x="2357524" y="366771"/>
          <a:ext cx="1220612" cy="36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Креативность</a:t>
          </a:r>
          <a:endParaRPr lang="ru-RU" sz="1000" b="1" kern="1200" dirty="0"/>
        </a:p>
      </dsp:txBody>
      <dsp:txXfrm>
        <a:off x="2357524" y="366771"/>
        <a:ext cx="1220612" cy="360312"/>
      </dsp:txXfrm>
    </dsp:sp>
    <dsp:sp modelId="{D449B68F-F88B-46E5-AC55-65961700D45D}">
      <dsp:nvSpPr>
        <dsp:cNvPr id="0" name=""/>
        <dsp:cNvSpPr/>
      </dsp:nvSpPr>
      <dsp:spPr>
        <a:xfrm>
          <a:off x="2082522" y="560193"/>
          <a:ext cx="195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45B98-E97F-468E-9213-29119284ECAF}">
      <dsp:nvSpPr>
        <dsp:cNvPr id="0" name=""/>
        <dsp:cNvSpPr/>
      </dsp:nvSpPr>
      <dsp:spPr>
        <a:xfrm rot="5400000">
          <a:off x="1292396" y="677046"/>
          <a:ext cx="906198" cy="67275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90626-7504-4BFD-B54D-6B6105A0BFB2}">
      <dsp:nvSpPr>
        <dsp:cNvPr id="0" name=""/>
        <dsp:cNvSpPr/>
      </dsp:nvSpPr>
      <dsp:spPr>
        <a:xfrm>
          <a:off x="2295436" y="741486"/>
          <a:ext cx="1657196" cy="373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Коммуникация</a:t>
          </a:r>
          <a:endParaRPr lang="ru-RU" sz="1000" b="1" kern="1200" dirty="0"/>
        </a:p>
      </dsp:txBody>
      <dsp:txXfrm>
        <a:off x="2295436" y="741486"/>
        <a:ext cx="1657196" cy="373462"/>
      </dsp:txXfrm>
    </dsp:sp>
    <dsp:sp modelId="{0A825DDA-7273-4973-9D65-E75337A1F3BE}">
      <dsp:nvSpPr>
        <dsp:cNvPr id="0" name=""/>
        <dsp:cNvSpPr/>
      </dsp:nvSpPr>
      <dsp:spPr>
        <a:xfrm>
          <a:off x="2082522" y="933655"/>
          <a:ext cx="195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31DA7-7854-4121-9A89-2A3FC498B822}">
      <dsp:nvSpPr>
        <dsp:cNvPr id="0" name=""/>
        <dsp:cNvSpPr/>
      </dsp:nvSpPr>
      <dsp:spPr>
        <a:xfrm rot="5400000">
          <a:off x="1477305" y="1019408"/>
          <a:ext cx="691230" cy="51920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080F3-3455-470B-95A1-58DD02457E95}">
      <dsp:nvSpPr>
        <dsp:cNvPr id="0" name=""/>
        <dsp:cNvSpPr/>
      </dsp:nvSpPr>
      <dsp:spPr>
        <a:xfrm>
          <a:off x="2345668" y="1114952"/>
          <a:ext cx="780757" cy="373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Кооперация</a:t>
          </a:r>
          <a:endParaRPr lang="ru-RU" sz="1000" b="1" kern="1200" dirty="0"/>
        </a:p>
      </dsp:txBody>
      <dsp:txXfrm>
        <a:off x="2345668" y="1114952"/>
        <a:ext cx="780757" cy="373462"/>
      </dsp:txXfrm>
    </dsp:sp>
    <dsp:sp modelId="{0BCE3530-5622-4D0C-951C-62B1F5EFB200}">
      <dsp:nvSpPr>
        <dsp:cNvPr id="0" name=""/>
        <dsp:cNvSpPr/>
      </dsp:nvSpPr>
      <dsp:spPr>
        <a:xfrm>
          <a:off x="2082522" y="1307117"/>
          <a:ext cx="195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43D45-23B5-4CE8-967B-7DECB31C609A}">
      <dsp:nvSpPr>
        <dsp:cNvPr id="0" name=""/>
        <dsp:cNvSpPr/>
      </dsp:nvSpPr>
      <dsp:spPr>
        <a:xfrm rot="5400000">
          <a:off x="1662657" y="1363123"/>
          <a:ext cx="475116" cy="3627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F88C-9987-4C5F-BFD8-360ADD59C3DA}">
      <dsp:nvSpPr>
        <dsp:cNvPr id="0" name=""/>
        <dsp:cNvSpPr/>
      </dsp:nvSpPr>
      <dsp:spPr>
        <a:xfrm>
          <a:off x="503679" y="260"/>
          <a:ext cx="3341621" cy="30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260"/>
        <a:ext cx="3341621" cy="303783"/>
      </dsp:txXfrm>
    </dsp:sp>
    <dsp:sp modelId="{920E595B-73EA-4881-A575-3C151EFBF814}">
      <dsp:nvSpPr>
        <dsp:cNvPr id="0" name=""/>
        <dsp:cNvSpPr/>
      </dsp:nvSpPr>
      <dsp:spPr>
        <a:xfrm>
          <a:off x="503679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CC56F-C872-4FAE-93A2-4BCB9897C00E}">
      <dsp:nvSpPr>
        <dsp:cNvPr id="0" name=""/>
        <dsp:cNvSpPr/>
      </dsp:nvSpPr>
      <dsp:spPr>
        <a:xfrm>
          <a:off x="973362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41482-5AA1-49EF-90DE-F7D56142F3F2}">
      <dsp:nvSpPr>
        <dsp:cNvPr id="0" name=""/>
        <dsp:cNvSpPr/>
      </dsp:nvSpPr>
      <dsp:spPr>
        <a:xfrm>
          <a:off x="1443417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D5779-5959-444B-A45E-4A03CF39D827}">
      <dsp:nvSpPr>
        <dsp:cNvPr id="0" name=""/>
        <dsp:cNvSpPr/>
      </dsp:nvSpPr>
      <dsp:spPr>
        <a:xfrm>
          <a:off x="1913101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7AE94-7C23-4817-A7DD-DA5F0BBBBC3F}">
      <dsp:nvSpPr>
        <dsp:cNvPr id="0" name=""/>
        <dsp:cNvSpPr/>
      </dsp:nvSpPr>
      <dsp:spPr>
        <a:xfrm>
          <a:off x="2383155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C7659-A151-4D39-8C6F-6E17945E5D9E}">
      <dsp:nvSpPr>
        <dsp:cNvPr id="0" name=""/>
        <dsp:cNvSpPr/>
      </dsp:nvSpPr>
      <dsp:spPr>
        <a:xfrm>
          <a:off x="2852839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A39FC-6B00-43A8-8A23-C33C2BD8976A}">
      <dsp:nvSpPr>
        <dsp:cNvPr id="0" name=""/>
        <dsp:cNvSpPr/>
      </dsp:nvSpPr>
      <dsp:spPr>
        <a:xfrm>
          <a:off x="3322894" y="304044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EFB0-E55C-45D5-9D70-2BAEA64CDAC5}">
      <dsp:nvSpPr>
        <dsp:cNvPr id="0" name=""/>
        <dsp:cNvSpPr/>
      </dsp:nvSpPr>
      <dsp:spPr>
        <a:xfrm>
          <a:off x="503679" y="365925"/>
          <a:ext cx="3385063" cy="49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Чем знаменита Россия?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365925"/>
        <a:ext cx="3385063" cy="495055"/>
      </dsp:txXfrm>
    </dsp:sp>
    <dsp:sp modelId="{4ED8D3E8-2769-4079-8338-535D02138A49}">
      <dsp:nvSpPr>
        <dsp:cNvPr id="0" name=""/>
        <dsp:cNvSpPr/>
      </dsp:nvSpPr>
      <dsp:spPr>
        <a:xfrm>
          <a:off x="503679" y="968955"/>
          <a:ext cx="3341621" cy="30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968955"/>
        <a:ext cx="3341621" cy="303783"/>
      </dsp:txXfrm>
    </dsp:sp>
    <dsp:sp modelId="{95F4D54A-5365-42B3-A5AF-508C66E344F8}">
      <dsp:nvSpPr>
        <dsp:cNvPr id="0" name=""/>
        <dsp:cNvSpPr/>
      </dsp:nvSpPr>
      <dsp:spPr>
        <a:xfrm>
          <a:off x="503679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028E-3E8D-4170-9D4B-217EE1193A41}">
      <dsp:nvSpPr>
        <dsp:cNvPr id="0" name=""/>
        <dsp:cNvSpPr/>
      </dsp:nvSpPr>
      <dsp:spPr>
        <a:xfrm>
          <a:off x="973362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3117D-8B8A-471B-B55C-491E7DA4C570}">
      <dsp:nvSpPr>
        <dsp:cNvPr id="0" name=""/>
        <dsp:cNvSpPr/>
      </dsp:nvSpPr>
      <dsp:spPr>
        <a:xfrm>
          <a:off x="1443417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5F40A-BDA6-439A-9ECE-BC84FAA88849}">
      <dsp:nvSpPr>
        <dsp:cNvPr id="0" name=""/>
        <dsp:cNvSpPr/>
      </dsp:nvSpPr>
      <dsp:spPr>
        <a:xfrm>
          <a:off x="1913101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4A1F4-6DF8-46D6-AFF5-A39C17129B0B}">
      <dsp:nvSpPr>
        <dsp:cNvPr id="0" name=""/>
        <dsp:cNvSpPr/>
      </dsp:nvSpPr>
      <dsp:spPr>
        <a:xfrm>
          <a:off x="2383155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E7E5-7519-4D15-AC5E-A0ED27C1935B}">
      <dsp:nvSpPr>
        <dsp:cNvPr id="0" name=""/>
        <dsp:cNvSpPr/>
      </dsp:nvSpPr>
      <dsp:spPr>
        <a:xfrm>
          <a:off x="2852839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6599C-E2A2-4DF7-A648-CC0A67A09656}">
      <dsp:nvSpPr>
        <dsp:cNvPr id="0" name=""/>
        <dsp:cNvSpPr/>
      </dsp:nvSpPr>
      <dsp:spPr>
        <a:xfrm>
          <a:off x="3322894" y="1272738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B0897-3803-48B3-A4CD-B8BD74B57E16}">
      <dsp:nvSpPr>
        <dsp:cNvPr id="0" name=""/>
        <dsp:cNvSpPr/>
      </dsp:nvSpPr>
      <dsp:spPr>
        <a:xfrm>
          <a:off x="503679" y="1334620"/>
          <a:ext cx="3385063" cy="49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Мир предметов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1334620"/>
        <a:ext cx="3385063" cy="495055"/>
      </dsp:txXfrm>
    </dsp:sp>
    <dsp:sp modelId="{E2EA4644-2B66-4271-93D7-E22747DD8CC3}">
      <dsp:nvSpPr>
        <dsp:cNvPr id="0" name=""/>
        <dsp:cNvSpPr/>
      </dsp:nvSpPr>
      <dsp:spPr>
        <a:xfrm>
          <a:off x="503679" y="1937650"/>
          <a:ext cx="3341621" cy="30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1937650"/>
        <a:ext cx="3341621" cy="303783"/>
      </dsp:txXfrm>
    </dsp:sp>
    <dsp:sp modelId="{F74F4B87-0064-4D06-86FB-913893D6A15B}">
      <dsp:nvSpPr>
        <dsp:cNvPr id="0" name=""/>
        <dsp:cNvSpPr/>
      </dsp:nvSpPr>
      <dsp:spPr>
        <a:xfrm>
          <a:off x="503679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F393-B39A-4E0F-BBAB-F5DAB568A4ED}">
      <dsp:nvSpPr>
        <dsp:cNvPr id="0" name=""/>
        <dsp:cNvSpPr/>
      </dsp:nvSpPr>
      <dsp:spPr>
        <a:xfrm>
          <a:off x="973362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2B345-807D-4A85-9B5D-5ACA1B398A1A}">
      <dsp:nvSpPr>
        <dsp:cNvPr id="0" name=""/>
        <dsp:cNvSpPr/>
      </dsp:nvSpPr>
      <dsp:spPr>
        <a:xfrm>
          <a:off x="1443417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20E07-DC0F-48A6-9114-5E092DF00FA5}">
      <dsp:nvSpPr>
        <dsp:cNvPr id="0" name=""/>
        <dsp:cNvSpPr/>
      </dsp:nvSpPr>
      <dsp:spPr>
        <a:xfrm>
          <a:off x="1913101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8F81-2EFD-4364-8289-B5F8E7EC1AD3}">
      <dsp:nvSpPr>
        <dsp:cNvPr id="0" name=""/>
        <dsp:cNvSpPr/>
      </dsp:nvSpPr>
      <dsp:spPr>
        <a:xfrm>
          <a:off x="2383155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B19AB-1675-47DD-914B-75217A117208}">
      <dsp:nvSpPr>
        <dsp:cNvPr id="0" name=""/>
        <dsp:cNvSpPr/>
      </dsp:nvSpPr>
      <dsp:spPr>
        <a:xfrm>
          <a:off x="2852839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193D-8156-46FB-9E84-F0C13A057426}">
      <dsp:nvSpPr>
        <dsp:cNvPr id="0" name=""/>
        <dsp:cNvSpPr/>
      </dsp:nvSpPr>
      <dsp:spPr>
        <a:xfrm>
          <a:off x="3322894" y="2241433"/>
          <a:ext cx="781939" cy="618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B347B-5C4B-4F4F-9654-3FE81588587A}">
      <dsp:nvSpPr>
        <dsp:cNvPr id="0" name=""/>
        <dsp:cNvSpPr/>
      </dsp:nvSpPr>
      <dsp:spPr>
        <a:xfrm>
          <a:off x="503679" y="2303315"/>
          <a:ext cx="3385063" cy="495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Мир растений и животных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679" y="2303315"/>
        <a:ext cx="3385063" cy="495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ED6AB-B4B0-4393-B505-04D43F437E78}">
      <dsp:nvSpPr>
        <dsp:cNvPr id="0" name=""/>
        <dsp:cNvSpPr/>
      </dsp:nvSpPr>
      <dsp:spPr>
        <a:xfrm>
          <a:off x="968695" y="0"/>
          <a:ext cx="2920510" cy="292051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CF492-49B4-4803-9D70-E631B232474A}">
      <dsp:nvSpPr>
        <dsp:cNvPr id="0" name=""/>
        <dsp:cNvSpPr/>
      </dsp:nvSpPr>
      <dsp:spPr>
        <a:xfrm>
          <a:off x="520741" y="29999"/>
          <a:ext cx="1805833" cy="133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Элементарная трудовая деятельность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86011" y="95269"/>
        <a:ext cx="1675293" cy="1206516"/>
      </dsp:txXfrm>
    </dsp:sp>
    <dsp:sp modelId="{E021932D-22D5-4C54-9FF8-A749E221AFE4}">
      <dsp:nvSpPr>
        <dsp:cNvPr id="0" name=""/>
        <dsp:cNvSpPr/>
      </dsp:nvSpPr>
      <dsp:spPr>
        <a:xfrm>
          <a:off x="2539772" y="29999"/>
          <a:ext cx="1723708" cy="133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       (ФЭМП)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05042" y="95269"/>
        <a:ext cx="1593168" cy="1206516"/>
      </dsp:txXfrm>
    </dsp:sp>
    <dsp:sp modelId="{98D6E874-8DC9-4962-BFA9-0E1F03DDA782}">
      <dsp:nvSpPr>
        <dsp:cNvPr id="0" name=""/>
        <dsp:cNvSpPr/>
      </dsp:nvSpPr>
      <dsp:spPr>
        <a:xfrm>
          <a:off x="519071" y="1567390"/>
          <a:ext cx="1894616" cy="133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Изобразительная деятельность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84341" y="1632660"/>
        <a:ext cx="1764076" cy="1206516"/>
      </dsp:txXfrm>
    </dsp:sp>
    <dsp:sp modelId="{533E6BC7-1C0F-43A3-BA12-2CC6F3FC1313}">
      <dsp:nvSpPr>
        <dsp:cNvPr id="0" name=""/>
        <dsp:cNvSpPr/>
      </dsp:nvSpPr>
      <dsp:spPr>
        <a:xfrm>
          <a:off x="2539772" y="1575603"/>
          <a:ext cx="1723708" cy="133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05042" y="1640873"/>
        <a:ext cx="1593168" cy="1206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F88C-9987-4C5F-BFD8-360ADD59C3DA}">
      <dsp:nvSpPr>
        <dsp:cNvPr id="0" name=""/>
        <dsp:cNvSpPr/>
      </dsp:nvSpPr>
      <dsp:spPr>
        <a:xfrm>
          <a:off x="1584924" y="864"/>
          <a:ext cx="2738167" cy="248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84924" y="864"/>
        <a:ext cx="2738167" cy="248924"/>
      </dsp:txXfrm>
    </dsp:sp>
    <dsp:sp modelId="{920E595B-73EA-4881-A575-3C151EFBF814}">
      <dsp:nvSpPr>
        <dsp:cNvPr id="0" name=""/>
        <dsp:cNvSpPr/>
      </dsp:nvSpPr>
      <dsp:spPr>
        <a:xfrm>
          <a:off x="1584924" y="249789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CC56F-C872-4FAE-93A2-4BCB9897C00E}">
      <dsp:nvSpPr>
        <dsp:cNvPr id="0" name=""/>
        <dsp:cNvSpPr/>
      </dsp:nvSpPr>
      <dsp:spPr>
        <a:xfrm>
          <a:off x="1969788" y="249789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41482-5AA1-49EF-90DE-F7D56142F3F2}">
      <dsp:nvSpPr>
        <dsp:cNvPr id="0" name=""/>
        <dsp:cNvSpPr/>
      </dsp:nvSpPr>
      <dsp:spPr>
        <a:xfrm>
          <a:off x="2354957" y="249789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D5779-5959-444B-A45E-4A03CF39D827}">
      <dsp:nvSpPr>
        <dsp:cNvPr id="0" name=""/>
        <dsp:cNvSpPr/>
      </dsp:nvSpPr>
      <dsp:spPr>
        <a:xfrm>
          <a:off x="2739822" y="249789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7AE94-7C23-4817-A7DD-DA5F0BBBBC3F}">
      <dsp:nvSpPr>
        <dsp:cNvPr id="0" name=""/>
        <dsp:cNvSpPr/>
      </dsp:nvSpPr>
      <dsp:spPr>
        <a:xfrm>
          <a:off x="3124991" y="249789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C7659-A151-4D39-8C6F-6E17945E5D9E}">
      <dsp:nvSpPr>
        <dsp:cNvPr id="0" name=""/>
        <dsp:cNvSpPr/>
      </dsp:nvSpPr>
      <dsp:spPr>
        <a:xfrm>
          <a:off x="3509855" y="249789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A39FC-6B00-43A8-8A23-C33C2BD8976A}">
      <dsp:nvSpPr>
        <dsp:cNvPr id="0" name=""/>
        <dsp:cNvSpPr/>
      </dsp:nvSpPr>
      <dsp:spPr>
        <a:xfrm>
          <a:off x="3895024" y="249789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EFB0-E55C-45D5-9D70-2BAEA64CDAC5}">
      <dsp:nvSpPr>
        <dsp:cNvPr id="0" name=""/>
        <dsp:cNvSpPr/>
      </dsp:nvSpPr>
      <dsp:spPr>
        <a:xfrm>
          <a:off x="1584924" y="300495"/>
          <a:ext cx="2773763" cy="405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«Отличная математика»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84924" y="300495"/>
        <a:ext cx="2773763" cy="405654"/>
      </dsp:txXfrm>
    </dsp:sp>
    <dsp:sp modelId="{4ED8D3E8-2769-4079-8338-535D02138A49}">
      <dsp:nvSpPr>
        <dsp:cNvPr id="0" name=""/>
        <dsp:cNvSpPr/>
      </dsp:nvSpPr>
      <dsp:spPr>
        <a:xfrm>
          <a:off x="1584924" y="788036"/>
          <a:ext cx="2738167" cy="248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84924" y="788036"/>
        <a:ext cx="2738167" cy="248924"/>
      </dsp:txXfrm>
    </dsp:sp>
    <dsp:sp modelId="{95F4D54A-5365-42B3-A5AF-508C66E344F8}">
      <dsp:nvSpPr>
        <dsp:cNvPr id="0" name=""/>
        <dsp:cNvSpPr/>
      </dsp:nvSpPr>
      <dsp:spPr>
        <a:xfrm>
          <a:off x="1584924" y="1036960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028E-3E8D-4170-9D4B-217EE1193A41}">
      <dsp:nvSpPr>
        <dsp:cNvPr id="0" name=""/>
        <dsp:cNvSpPr/>
      </dsp:nvSpPr>
      <dsp:spPr>
        <a:xfrm>
          <a:off x="1969788" y="1036960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3117D-8B8A-471B-B55C-491E7DA4C570}">
      <dsp:nvSpPr>
        <dsp:cNvPr id="0" name=""/>
        <dsp:cNvSpPr/>
      </dsp:nvSpPr>
      <dsp:spPr>
        <a:xfrm>
          <a:off x="2354957" y="1036960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5F40A-BDA6-439A-9ECE-BC84FAA88849}">
      <dsp:nvSpPr>
        <dsp:cNvPr id="0" name=""/>
        <dsp:cNvSpPr/>
      </dsp:nvSpPr>
      <dsp:spPr>
        <a:xfrm>
          <a:off x="2739822" y="1036960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4A1F4-6DF8-46D6-AFF5-A39C17129B0B}">
      <dsp:nvSpPr>
        <dsp:cNvPr id="0" name=""/>
        <dsp:cNvSpPr/>
      </dsp:nvSpPr>
      <dsp:spPr>
        <a:xfrm>
          <a:off x="3124991" y="1036960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E7E5-7519-4D15-AC5E-A0ED27C1935B}">
      <dsp:nvSpPr>
        <dsp:cNvPr id="0" name=""/>
        <dsp:cNvSpPr/>
      </dsp:nvSpPr>
      <dsp:spPr>
        <a:xfrm>
          <a:off x="3509855" y="1036960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6599C-E2A2-4DF7-A648-CC0A67A09656}">
      <dsp:nvSpPr>
        <dsp:cNvPr id="0" name=""/>
        <dsp:cNvSpPr/>
      </dsp:nvSpPr>
      <dsp:spPr>
        <a:xfrm>
          <a:off x="3895024" y="1036960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B0897-3803-48B3-A4CD-B8BD74B57E16}">
      <dsp:nvSpPr>
        <dsp:cNvPr id="0" name=""/>
        <dsp:cNvSpPr/>
      </dsp:nvSpPr>
      <dsp:spPr>
        <a:xfrm>
          <a:off x="1584924" y="1087667"/>
          <a:ext cx="2773763" cy="405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«Грамотная речь»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84924" y="1087667"/>
        <a:ext cx="2773763" cy="405654"/>
      </dsp:txXfrm>
    </dsp:sp>
    <dsp:sp modelId="{E2EA4644-2B66-4271-93D7-E22747DD8CC3}">
      <dsp:nvSpPr>
        <dsp:cNvPr id="0" name=""/>
        <dsp:cNvSpPr/>
      </dsp:nvSpPr>
      <dsp:spPr>
        <a:xfrm>
          <a:off x="1584924" y="1575207"/>
          <a:ext cx="2738167" cy="248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84924" y="1575207"/>
        <a:ext cx="2738167" cy="248924"/>
      </dsp:txXfrm>
    </dsp:sp>
    <dsp:sp modelId="{F74F4B87-0064-4D06-86FB-913893D6A15B}">
      <dsp:nvSpPr>
        <dsp:cNvPr id="0" name=""/>
        <dsp:cNvSpPr/>
      </dsp:nvSpPr>
      <dsp:spPr>
        <a:xfrm>
          <a:off x="1584924" y="1824131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F393-B39A-4E0F-BBAB-F5DAB568A4ED}">
      <dsp:nvSpPr>
        <dsp:cNvPr id="0" name=""/>
        <dsp:cNvSpPr/>
      </dsp:nvSpPr>
      <dsp:spPr>
        <a:xfrm>
          <a:off x="1969788" y="1824131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2B345-807D-4A85-9B5D-5ACA1B398A1A}">
      <dsp:nvSpPr>
        <dsp:cNvPr id="0" name=""/>
        <dsp:cNvSpPr/>
      </dsp:nvSpPr>
      <dsp:spPr>
        <a:xfrm>
          <a:off x="2354957" y="1824131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20E07-DC0F-48A6-9114-5E092DF00FA5}">
      <dsp:nvSpPr>
        <dsp:cNvPr id="0" name=""/>
        <dsp:cNvSpPr/>
      </dsp:nvSpPr>
      <dsp:spPr>
        <a:xfrm>
          <a:off x="2739822" y="1824131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8F81-2EFD-4364-8289-B5F8E7EC1AD3}">
      <dsp:nvSpPr>
        <dsp:cNvPr id="0" name=""/>
        <dsp:cNvSpPr/>
      </dsp:nvSpPr>
      <dsp:spPr>
        <a:xfrm>
          <a:off x="3124991" y="1824131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B19AB-1675-47DD-914B-75217A117208}">
      <dsp:nvSpPr>
        <dsp:cNvPr id="0" name=""/>
        <dsp:cNvSpPr/>
      </dsp:nvSpPr>
      <dsp:spPr>
        <a:xfrm>
          <a:off x="3509855" y="1824131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193D-8156-46FB-9E84-F0C13A057426}">
      <dsp:nvSpPr>
        <dsp:cNvPr id="0" name=""/>
        <dsp:cNvSpPr/>
      </dsp:nvSpPr>
      <dsp:spPr>
        <a:xfrm>
          <a:off x="3895024" y="1824131"/>
          <a:ext cx="640731" cy="507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B347B-5C4B-4F4F-9654-3FE81588587A}">
      <dsp:nvSpPr>
        <dsp:cNvPr id="0" name=""/>
        <dsp:cNvSpPr/>
      </dsp:nvSpPr>
      <dsp:spPr>
        <a:xfrm>
          <a:off x="1584924" y="1874838"/>
          <a:ext cx="2773763" cy="405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«Прекрасное письмо»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84924" y="1874838"/>
        <a:ext cx="2773763" cy="405654"/>
      </dsp:txXfrm>
    </dsp:sp>
    <dsp:sp modelId="{2414ACA0-9092-4B28-9CEB-425D659E492F}">
      <dsp:nvSpPr>
        <dsp:cNvPr id="0" name=""/>
        <dsp:cNvSpPr/>
      </dsp:nvSpPr>
      <dsp:spPr>
        <a:xfrm>
          <a:off x="1584924" y="2362378"/>
          <a:ext cx="2738167" cy="248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84924" y="2362378"/>
        <a:ext cx="2738167" cy="248924"/>
      </dsp:txXfrm>
    </dsp:sp>
    <dsp:sp modelId="{F1F92698-DB56-45B0-AECC-F1FFB9E7E381}">
      <dsp:nvSpPr>
        <dsp:cNvPr id="0" name=""/>
        <dsp:cNvSpPr/>
      </dsp:nvSpPr>
      <dsp:spPr>
        <a:xfrm>
          <a:off x="1584924" y="2611303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CCB9F-202A-45B9-A3EA-AB93C88370B5}">
      <dsp:nvSpPr>
        <dsp:cNvPr id="0" name=""/>
        <dsp:cNvSpPr/>
      </dsp:nvSpPr>
      <dsp:spPr>
        <a:xfrm>
          <a:off x="1971309" y="2611303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12836-B55F-48B7-B1A4-DD10795EB887}">
      <dsp:nvSpPr>
        <dsp:cNvPr id="0" name=""/>
        <dsp:cNvSpPr/>
      </dsp:nvSpPr>
      <dsp:spPr>
        <a:xfrm>
          <a:off x="2357695" y="2611303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0C860-A4BE-46FB-AAD8-37C02B880225}">
      <dsp:nvSpPr>
        <dsp:cNvPr id="0" name=""/>
        <dsp:cNvSpPr/>
      </dsp:nvSpPr>
      <dsp:spPr>
        <a:xfrm>
          <a:off x="2744081" y="2611303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805F0-D582-4BB0-B7FE-166032BDF2D8}">
      <dsp:nvSpPr>
        <dsp:cNvPr id="0" name=""/>
        <dsp:cNvSpPr/>
      </dsp:nvSpPr>
      <dsp:spPr>
        <a:xfrm>
          <a:off x="3130467" y="2611303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CB8B9-118E-4AB8-933A-CA7F8CA929BC}">
      <dsp:nvSpPr>
        <dsp:cNvPr id="0" name=""/>
        <dsp:cNvSpPr/>
      </dsp:nvSpPr>
      <dsp:spPr>
        <a:xfrm>
          <a:off x="3516853" y="2611303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75301-5DAA-48CB-BD97-BC3AECA3E15C}">
      <dsp:nvSpPr>
        <dsp:cNvPr id="0" name=""/>
        <dsp:cNvSpPr/>
      </dsp:nvSpPr>
      <dsp:spPr>
        <a:xfrm>
          <a:off x="3903239" y="2611303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F42FB-F8B5-4ED1-93A8-BC3199E77424}">
      <dsp:nvSpPr>
        <dsp:cNvPr id="0" name=""/>
        <dsp:cNvSpPr/>
      </dsp:nvSpPr>
      <dsp:spPr>
        <a:xfrm>
          <a:off x="1584924" y="2703330"/>
          <a:ext cx="2829485" cy="37123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«Примерное поведение»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84924" y="2703330"/>
        <a:ext cx="2829485" cy="371230"/>
      </dsp:txXfrm>
    </dsp:sp>
    <dsp:sp modelId="{E641BE7D-938D-4D3E-965A-F0B645A619CC}">
      <dsp:nvSpPr>
        <dsp:cNvPr id="0" name=""/>
        <dsp:cNvSpPr/>
      </dsp:nvSpPr>
      <dsp:spPr>
        <a:xfrm>
          <a:off x="1584924" y="3074561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BB804-FF34-410D-80D7-2CA9AE788DA8}">
      <dsp:nvSpPr>
        <dsp:cNvPr id="0" name=""/>
        <dsp:cNvSpPr/>
      </dsp:nvSpPr>
      <dsp:spPr>
        <a:xfrm>
          <a:off x="1971309" y="3074561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AEC66-95AE-4014-9B06-9BA2E31DC2AB}">
      <dsp:nvSpPr>
        <dsp:cNvPr id="0" name=""/>
        <dsp:cNvSpPr/>
      </dsp:nvSpPr>
      <dsp:spPr>
        <a:xfrm>
          <a:off x="2357695" y="3074561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CF5FA-540D-40EF-9CE5-3B2BC1140105}">
      <dsp:nvSpPr>
        <dsp:cNvPr id="0" name=""/>
        <dsp:cNvSpPr/>
      </dsp:nvSpPr>
      <dsp:spPr>
        <a:xfrm>
          <a:off x="2744081" y="3074561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80745-F5F1-4B49-90AF-E107B0B29906}">
      <dsp:nvSpPr>
        <dsp:cNvPr id="0" name=""/>
        <dsp:cNvSpPr/>
      </dsp:nvSpPr>
      <dsp:spPr>
        <a:xfrm>
          <a:off x="3130467" y="3074561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E6A8F-7D15-4A21-8A22-056B819D380A}">
      <dsp:nvSpPr>
        <dsp:cNvPr id="0" name=""/>
        <dsp:cNvSpPr/>
      </dsp:nvSpPr>
      <dsp:spPr>
        <a:xfrm>
          <a:off x="3516853" y="3074561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864E7-2CE9-4422-B242-6BA1C14DDA69}">
      <dsp:nvSpPr>
        <dsp:cNvPr id="0" name=""/>
        <dsp:cNvSpPr/>
      </dsp:nvSpPr>
      <dsp:spPr>
        <a:xfrm>
          <a:off x="3903239" y="3074561"/>
          <a:ext cx="365088" cy="608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1D76-8EFA-41D3-AC0B-709D7704D4AB}">
      <dsp:nvSpPr>
        <dsp:cNvPr id="0" name=""/>
        <dsp:cNvSpPr/>
      </dsp:nvSpPr>
      <dsp:spPr>
        <a:xfrm>
          <a:off x="0" y="1416"/>
          <a:ext cx="3223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04CF-38B7-46D4-9051-3CE9A0FDB057}">
      <dsp:nvSpPr>
        <dsp:cNvPr id="0" name=""/>
        <dsp:cNvSpPr/>
      </dsp:nvSpPr>
      <dsp:spPr>
        <a:xfrm>
          <a:off x="0" y="1416"/>
          <a:ext cx="3220553" cy="76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(ФЭМП)</a:t>
          </a:r>
          <a:endParaRPr lang="ru-R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416"/>
        <a:ext cx="3220553" cy="763391"/>
      </dsp:txXfrm>
    </dsp:sp>
    <dsp:sp modelId="{73D6A5A5-0133-480B-A5C9-2C04B27ADDE5}">
      <dsp:nvSpPr>
        <dsp:cNvPr id="0" name=""/>
        <dsp:cNvSpPr/>
      </dsp:nvSpPr>
      <dsp:spPr>
        <a:xfrm>
          <a:off x="0" y="570239"/>
          <a:ext cx="3223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00CB7-D9D0-47EA-B533-C8E4C6532B33}">
      <dsp:nvSpPr>
        <dsp:cNvPr id="0" name=""/>
        <dsp:cNvSpPr/>
      </dsp:nvSpPr>
      <dsp:spPr>
        <a:xfrm>
          <a:off x="0" y="1357062"/>
          <a:ext cx="3220553" cy="66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Развитие эмоционально-волевой готовности к школе</a:t>
          </a:r>
          <a:r>
            <a:rPr lang="ru-RU" sz="1200" b="1" i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ru-RU" sz="1200" i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произвольность поведения, волевые действия, устойчивость эмоциональных состояний</a:t>
          </a:r>
          <a:endParaRPr lang="ru-RU" sz="1200" i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357062"/>
        <a:ext cx="3220553" cy="669797"/>
      </dsp:txXfrm>
    </dsp:sp>
    <dsp:sp modelId="{1E637F1A-3B73-427B-8E5D-1D7EFC062C73}">
      <dsp:nvSpPr>
        <dsp:cNvPr id="0" name=""/>
        <dsp:cNvSpPr/>
      </dsp:nvSpPr>
      <dsp:spPr>
        <a:xfrm>
          <a:off x="0" y="1434605"/>
          <a:ext cx="3223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F0A0-2BAF-4B11-9396-B5F863B1715C}">
      <dsp:nvSpPr>
        <dsp:cNvPr id="0" name=""/>
        <dsp:cNvSpPr/>
      </dsp:nvSpPr>
      <dsp:spPr>
        <a:xfrm>
          <a:off x="0" y="743260"/>
          <a:ext cx="3223702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 (Развитие речи, подготовка к обучению грамоте)</a:t>
          </a:r>
          <a:endParaRPr lang="ru-R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743260"/>
        <a:ext cx="3223702" cy="5908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5489A-039F-4449-A54D-75CBBCA2FC95}">
      <dsp:nvSpPr>
        <dsp:cNvPr id="0" name=""/>
        <dsp:cNvSpPr/>
      </dsp:nvSpPr>
      <dsp:spPr>
        <a:xfrm>
          <a:off x="1556494" y="79748"/>
          <a:ext cx="6872096" cy="77937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Игровая обучающая ситуация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79321" y="102575"/>
        <a:ext cx="6826442" cy="733722"/>
      </dsp:txXfrm>
    </dsp:sp>
    <dsp:sp modelId="{4F9A6926-602E-44B5-AEF2-7F4DD77B9431}">
      <dsp:nvSpPr>
        <dsp:cNvPr id="0" name=""/>
        <dsp:cNvSpPr/>
      </dsp:nvSpPr>
      <dsp:spPr>
        <a:xfrm>
          <a:off x="1872214" y="982509"/>
          <a:ext cx="1097811" cy="108060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Задачи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03864" y="1014159"/>
        <a:ext cx="1034511" cy="1017300"/>
      </dsp:txXfrm>
    </dsp:sp>
    <dsp:sp modelId="{C5C52C27-5A5D-49F1-BE4A-76433B4E24A3}">
      <dsp:nvSpPr>
        <dsp:cNvPr id="0" name=""/>
        <dsp:cNvSpPr/>
      </dsp:nvSpPr>
      <dsp:spPr>
        <a:xfrm>
          <a:off x="1440160" y="2223009"/>
          <a:ext cx="1203916" cy="132272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Ситуация-проблема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475421" y="2258270"/>
        <a:ext cx="1133394" cy="1252203"/>
      </dsp:txXfrm>
    </dsp:sp>
    <dsp:sp modelId="{B52039C8-187F-4640-92DD-2A43A8887421}">
      <dsp:nvSpPr>
        <dsp:cNvPr id="0" name=""/>
        <dsp:cNvSpPr/>
      </dsp:nvSpPr>
      <dsp:spPr>
        <a:xfrm>
          <a:off x="2808312" y="2223009"/>
          <a:ext cx="1328267" cy="132272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Ситуация-упражнение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47053" y="2261750"/>
        <a:ext cx="1250785" cy="1245243"/>
      </dsp:txXfrm>
    </dsp:sp>
    <dsp:sp modelId="{823C4CE1-D5ED-4D7D-97CC-61440F1D43FB}">
      <dsp:nvSpPr>
        <dsp:cNvPr id="0" name=""/>
        <dsp:cNvSpPr/>
      </dsp:nvSpPr>
      <dsp:spPr>
        <a:xfrm>
          <a:off x="3384365" y="972464"/>
          <a:ext cx="2246180" cy="107378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Оборудование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15815" y="1003914"/>
        <a:ext cx="2183280" cy="1010888"/>
      </dsp:txXfrm>
    </dsp:sp>
    <dsp:sp modelId="{579B8090-8265-42F0-9407-76006DCD1005}">
      <dsp:nvSpPr>
        <dsp:cNvPr id="0" name=""/>
        <dsp:cNvSpPr/>
      </dsp:nvSpPr>
      <dsp:spPr>
        <a:xfrm>
          <a:off x="4248471" y="2223009"/>
          <a:ext cx="1332773" cy="132272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Ситуация-упражнение с роботом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87212" y="2261750"/>
        <a:ext cx="1255291" cy="1245243"/>
      </dsp:txXfrm>
    </dsp:sp>
    <dsp:sp modelId="{A522D6E2-7591-4B01-BAE6-41D579D6E8D4}">
      <dsp:nvSpPr>
        <dsp:cNvPr id="0" name=""/>
        <dsp:cNvSpPr/>
      </dsp:nvSpPr>
      <dsp:spPr>
        <a:xfrm>
          <a:off x="5832647" y="2223009"/>
          <a:ext cx="1083948" cy="132272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Ситуация-оценка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864395" y="2254757"/>
        <a:ext cx="1020452" cy="1259229"/>
      </dsp:txXfrm>
    </dsp:sp>
    <dsp:sp modelId="{6D6BF07D-A721-4D2E-88D1-6B074C440CDB}">
      <dsp:nvSpPr>
        <dsp:cNvPr id="0" name=""/>
        <dsp:cNvSpPr/>
      </dsp:nvSpPr>
      <dsp:spPr>
        <a:xfrm>
          <a:off x="7128792" y="2223009"/>
          <a:ext cx="1346445" cy="132272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Рефлексия педагога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167533" y="2261750"/>
        <a:ext cx="1268963" cy="1245243"/>
      </dsp:txXfrm>
    </dsp:sp>
    <dsp:sp modelId="{590145F5-D1B4-459C-8F04-A175A703916A}">
      <dsp:nvSpPr>
        <dsp:cNvPr id="0" name=""/>
        <dsp:cNvSpPr/>
      </dsp:nvSpPr>
      <dsp:spPr>
        <a:xfrm>
          <a:off x="6014116" y="982506"/>
          <a:ext cx="2180883" cy="107508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Понятийный алгоритмический аппарат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45604" y="1013994"/>
        <a:ext cx="2117907" cy="1012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4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3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7668-D79A-4573-8FF7-03B906C6F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3375DB-0281-4DEB-A48F-E95413A72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6CE7B-52BA-4301-88F4-0C172D0B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F9372-C126-4C50-957D-352948E7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5A669-3FB6-4668-BA9D-E426ADE7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7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55AC1-EAEE-4BDD-BCB1-B8CB3937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F4433-D0AA-471E-B833-CF649DD5C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423D6-E7BA-4775-A8A9-DF5EA30E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0EA0B9-FFC3-4F63-BB37-5F212DEB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594E3-41AF-457C-9C9F-B8EE7837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8149F-7AAB-4A2C-BEBE-4AEB2F9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E3162C-E56D-47B3-A33C-E4013DCB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BC621-66B1-422E-8956-781DB120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184B4-8AD2-4B77-873C-5DFD8D33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56040-9447-440A-9194-CF7EC4F8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4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0BC73-B849-4F90-A0FB-02EA32A1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32062-C288-4043-8E2B-36211DEE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D5C385-F792-4F72-9955-F6788B1A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B761B5-42E9-4AA9-A4CA-1CC26609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5B7352-5E84-42FB-9F45-321A30B7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70241-C219-446B-8DA1-E9B58EEA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5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BF17D-E9AA-460C-ACB7-B97B34E2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7F4B8F-BC8C-4F4C-AC34-FF15E37A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0C7585-8FC1-46BF-8B32-8CB826EFF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8479E1-96F3-42B6-B34F-6D1839CF4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288382-BCD4-4F3F-B45E-BC85C4F78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2DCF1C-62CD-4DCD-A784-B71F4A1B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8A8501-8F2B-496F-A8E5-E2214B63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93137E-EEC4-4928-B957-EF96A8F3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23AC0-3343-45CE-B908-8819B9C5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FB39EB-07E0-403F-B30F-BA2C4BA6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4EB5CB-CD10-442C-8F89-ED9CA088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BCAFD7-D498-4914-9039-784B8C4A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8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8C2BF0-B5C5-4801-A0D5-C3BDE3FC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81C890-9BD1-4897-8292-510A050C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D1FCA3-E951-4638-A2DB-13541098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D1E9E-57B6-447B-8710-BECDA9E0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D89A3-A18B-46F9-BCE5-9B78008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4348E6-5F9A-4451-BDC2-29C14D8C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3B4F68-B545-4720-90C1-FEEBC1DD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3DAC47-52F1-43E3-808B-C4633EEA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B31D34-223B-49CB-96E9-181659A5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2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D2390-5BFA-44DE-98DE-F59B6843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4C4C04-E923-4C47-9F32-74C8E5AF5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85E094-4233-4A38-A254-10578FD36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BC356-5E61-4DEF-9D6D-D85D72EC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E3BF52-1889-4079-8653-0F0CB342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BB1616-11B6-49C7-8C09-EADAEBE2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10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FCB0-98C0-4DA2-88C9-A7E2CA8B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E582EE-3C85-4F46-BE7A-974295743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B1496-09F2-4498-949B-2507E408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E334B6-78D5-487A-BC10-27B2AD89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A4154-5E9C-42F3-805C-6C593438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8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07A973-2DEB-490E-8F54-E99F8B84B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F984E-2A22-4318-8900-01057206C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93D34-3F74-441E-86AE-9E95EE4D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AF402-31E0-420C-9453-FCE55573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8833F-D02F-4A41-ACE3-4A3A4E7A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07D0F-53AE-48B1-9467-95F63F2F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F0B08-122B-4B2D-AE90-6CC9058F8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7FC0B-3629-4F4E-A0BC-42BBFF740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AF0DE-B101-4E71-8E57-CE7EC1958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A1CF7-4232-47DD-A78F-0E3A25C35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8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lukomorieug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komorieug.minobr63.ru/wordpress/" TargetMode="Externa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995D30A-A9C3-44C8-BB3C-13E760992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757319"/>
              </p:ext>
            </p:extLst>
          </p:nvPr>
        </p:nvGraphicFramePr>
        <p:xfrm>
          <a:off x="392753" y="53717"/>
          <a:ext cx="4730284" cy="83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7" name="CorelDRAW" r:id="rId3" imgW="613533" imgH="592893" progId="CorelDraw.Graphic.24">
                  <p:embed/>
                </p:oleObj>
              </mc:Choice>
              <mc:Fallback>
                <p:oleObj name="CorelDRAW" r:id="rId3" imgW="613533" imgH="592893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753" y="53717"/>
                        <a:ext cx="4730284" cy="834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C3CB14-88A2-4A45-9FCF-59B00563512E}"/>
              </a:ext>
            </a:extLst>
          </p:cNvPr>
          <p:cNvSpPr txBox="1"/>
          <p:nvPr/>
        </p:nvSpPr>
        <p:spPr>
          <a:xfrm>
            <a:off x="467948" y="1031697"/>
            <a:ext cx="4541910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584210">
              <a:lnSpc>
                <a:spcPct val="114000"/>
              </a:lnSpc>
              <a:defRPr sz="2044" b="1">
                <a:solidFill>
                  <a:srgbClr val="003399"/>
                </a:solidFill>
                <a:latin typeface="Calibri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Инновационный проект</a:t>
            </a:r>
          </a:p>
          <a:p>
            <a:r>
              <a:rPr lang="ru-RU" sz="1800" dirty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«Алгоритмическое раздолье для детей в «Лукоморье»</a:t>
            </a:r>
          </a:p>
          <a:p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(формирование алгоритмических </a:t>
            </a:r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умений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</a:t>
            </a:r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старших </a:t>
            </a:r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дошкольников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помощью современных игровых образовательных комплектов)</a:t>
            </a:r>
            <a:endParaRPr 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A817C8-DF50-4F1A-9739-9794D46D9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04" y="174526"/>
            <a:ext cx="1649948" cy="10801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48" y="1966962"/>
            <a:ext cx="1905755" cy="21454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3210" y="88877"/>
            <a:ext cx="5965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ГБОУ СОШ «ОЦ «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Южный город»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Придорожный структурное подразделение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«Детский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сад «Лукоморье»</a:t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85937"/>
              </p:ext>
            </p:extLst>
          </p:nvPr>
        </p:nvGraphicFramePr>
        <p:xfrm>
          <a:off x="83897" y="573475"/>
          <a:ext cx="7651227" cy="128163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014803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243936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24917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Блок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«Чем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знаменита Россия?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комплект</a:t>
                      </a:r>
                      <a:r>
                        <a:rPr lang="ru-RU" sz="9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«Чем знаменита Россия?»</a:t>
                      </a:r>
                      <a:endParaRPr lang="ru-RU" sz="9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124586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 занятия</a:t>
                      </a:r>
                      <a:endParaRPr lang="ru-RU" sz="9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249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449088">
                <a:tc>
                  <a:txBody>
                    <a:bodyPr/>
                    <a:lstStyle/>
                    <a:p>
                      <a:pPr indent="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«Чем знаменита Россия? Своими городами!»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Ситуация-иллюстрация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«Города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России»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rowSpan="2"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Проложи маршрут до города»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Ситуация-упражнение с роботом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«Из Самары в …»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Свободный 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микрофон»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  <a:tr h="133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vMerge="1">
                  <a:txBody>
                    <a:bodyPr/>
                    <a:lstStyle/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extLst>
                  <a:ext uri="{0D108BD9-81ED-4DB2-BD59-A6C34878D82A}">
                    <a16:rowId xmlns:a16="http://schemas.microsoft.com/office/drawing/2014/main" val="11059116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87244"/>
              </p:ext>
            </p:extLst>
          </p:nvPr>
        </p:nvGraphicFramePr>
        <p:xfrm>
          <a:off x="83897" y="1842158"/>
          <a:ext cx="7651228" cy="119054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014803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1366476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2885594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384355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127396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Блок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«Мир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предметов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комплект</a:t>
                      </a:r>
                      <a:r>
                        <a:rPr lang="ru-RU" sz="9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«Мир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предметов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127396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 занятия</a:t>
                      </a:r>
                      <a:endParaRPr lang="ru-RU" sz="9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254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64190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«Знать ребенок должен каждый,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безопасность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это важно!»</a:t>
                      </a:r>
                      <a:endParaRPr lang="ru-RU" sz="900" b="0" i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иллюстрация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«Сашино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горе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Правила безопасного поведения дома»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с роботом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«Робот-помощник»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«Если-бы я был волшебником…»</a:t>
                      </a:r>
                      <a:endParaRPr lang="ru-RU" sz="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3321"/>
              </p:ext>
            </p:extLst>
          </p:nvPr>
        </p:nvGraphicFramePr>
        <p:xfrm>
          <a:off x="83896" y="3032700"/>
          <a:ext cx="7651228" cy="129127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014804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1366475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2867891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402058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24033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Блок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«Мир растений и животных »</a:t>
                      </a:r>
                      <a:endParaRPr lang="ru-RU" sz="900" b="1" i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комплект</a:t>
                      </a:r>
                      <a:r>
                        <a:rPr lang="ru-RU" sz="9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«Мир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растений и животных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b="1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120166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 занятия</a:t>
                      </a:r>
                      <a:endParaRPr lang="ru-RU" sz="9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240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60547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«Уродился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урожай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налетай,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собирай!»</a:t>
                      </a:r>
                      <a:endParaRPr lang="ru-RU" sz="900" b="0" i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Ситуация-проблема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«Помогаем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Чиполлино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Ситуация-упражнение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«Алгоритм для натюрморта»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Ситуация-упражнение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роботом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«Натюрморту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быть!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  <a:endParaRPr lang="ru-RU" sz="9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«Огонек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общения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-26420" y="-257522"/>
            <a:ext cx="765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Содержание планирования образовательной деятельности по формированию алгоритмических умений у детей 5-6 лет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Шеврон 11"/>
          <p:cNvSpPr/>
          <p:nvPr/>
        </p:nvSpPr>
        <p:spPr>
          <a:xfrm>
            <a:off x="2371748" y="3688572"/>
            <a:ext cx="655052" cy="518402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237183"/>
            <a:ext cx="7643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Планирование образовательной деятельности по формированию алгоритмических умений у детей 6-7 лет:</a:t>
            </a: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6725817" y="1476047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7304612" y="1684742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80245983"/>
              </p:ext>
            </p:extLst>
          </p:nvPr>
        </p:nvGraphicFramePr>
        <p:xfrm>
          <a:off x="-1546583" y="1120856"/>
          <a:ext cx="6120680" cy="313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3058055" y="822889"/>
            <a:ext cx="493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Игровые образовательные комплекты: 4 комплекта = 22 темы, 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интеллектуальных досуга</a:t>
            </a:r>
            <a:endParaRPr lang="ru-RU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61638702"/>
              </p:ext>
            </p:extLst>
          </p:nvPr>
        </p:nvGraphicFramePr>
        <p:xfrm>
          <a:off x="4574097" y="2029556"/>
          <a:ext cx="3223702" cy="202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2" descr="https://i.pinimg.com/originals/aa/67/61/aa6761a2d9c56858374d8824b47b6caa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/>
          <a:stretch/>
        </p:blipFill>
        <p:spPr bwMode="auto">
          <a:xfrm>
            <a:off x="2867550" y="2121443"/>
            <a:ext cx="1252821" cy="94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2712450" y="2646450"/>
            <a:ext cx="18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Игровая деятельность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3418364" y="1679243"/>
            <a:ext cx="1880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9483" y="480688"/>
            <a:ext cx="749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«Алгоритмический экспресс» для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подготовки дошкольника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 школе</a:t>
            </a: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>
            <a:off x="2433908" y="1316939"/>
            <a:ext cx="2952328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V="1">
            <a:off x="0" y="2469762"/>
            <a:ext cx="2854218" cy="464890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5080088" y="2469763"/>
            <a:ext cx="2749176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97781" y="2253398"/>
            <a:ext cx="3937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Игровой набор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«Робот Ботли»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508392" y="3472977"/>
            <a:ext cx="5867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Аннотированный </a:t>
            </a:r>
          </a:p>
          <a:p>
            <a:pPr algn="ctr"/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аталог современного</a:t>
            </a:r>
          </a:p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игрового комплекса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5048" y="3465780"/>
            <a:ext cx="3546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Технологические карты игровых обучающих ситуаций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272751" y="796088"/>
            <a:ext cx="1254606" cy="6430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614" y="833347"/>
            <a:ext cx="1225581" cy="6057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583752" y="768065"/>
            <a:ext cx="1185744" cy="7303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24542" t="26375" r="21775" b="3778"/>
          <a:stretch/>
        </p:blipFill>
        <p:spPr>
          <a:xfrm>
            <a:off x="5109536" y="1625791"/>
            <a:ext cx="2577919" cy="180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2881" t="24406" r="21221" b="7673"/>
          <a:stretch/>
        </p:blipFill>
        <p:spPr>
          <a:xfrm>
            <a:off x="21657" y="1636555"/>
            <a:ext cx="2647222" cy="1808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4" descr="https://media.diepresse.com/images/uploads/3/e/a/5350378/14_1515495409484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68" y="-43319"/>
            <a:ext cx="2704611" cy="162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40" name="Прямая соединительная линия 39"/>
          <p:cNvCxnSpPr>
            <a:endCxn id="32" idx="3"/>
          </p:cNvCxnSpPr>
          <p:nvPr/>
        </p:nvCxnSpPr>
        <p:spPr>
          <a:xfrm flipH="1" flipV="1">
            <a:off x="5274379" y="768065"/>
            <a:ext cx="1288817" cy="7193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Равнобедренный треугольник 47"/>
          <p:cNvSpPr/>
          <p:nvPr/>
        </p:nvSpPr>
        <p:spPr>
          <a:xfrm rot="5400000">
            <a:off x="6293008" y="237910"/>
            <a:ext cx="954008" cy="69709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5400000">
            <a:off x="6854351" y="247999"/>
            <a:ext cx="557390" cy="599456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229" y="-259947"/>
            <a:ext cx="7125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Игровые 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бразовательные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комплекты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>
            <a:off x="2433908" y="1316939"/>
            <a:ext cx="2952328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V="1">
            <a:off x="0" y="2469762"/>
            <a:ext cx="2854218" cy="464890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5080088" y="2469763"/>
            <a:ext cx="2749176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18667" y="2399173"/>
            <a:ext cx="3937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«Моя Россия»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583589" y="3996970"/>
            <a:ext cx="5867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«Универсальное»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7295" y="4008424"/>
            <a:ext cx="3546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«Времена года»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272751" y="796088"/>
            <a:ext cx="1254606" cy="6430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614" y="833347"/>
            <a:ext cx="1225581" cy="6057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583752" y="768065"/>
            <a:ext cx="1185744" cy="7303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2" idx="3"/>
          </p:cNvCxnSpPr>
          <p:nvPr/>
        </p:nvCxnSpPr>
        <p:spPr>
          <a:xfrm flipH="1" flipV="1">
            <a:off x="5274379" y="768065"/>
            <a:ext cx="1288817" cy="7193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Равнобедренный треугольник 47"/>
          <p:cNvSpPr/>
          <p:nvPr/>
        </p:nvSpPr>
        <p:spPr>
          <a:xfrm rot="5400000">
            <a:off x="6293008" y="237910"/>
            <a:ext cx="954008" cy="69709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5400000">
            <a:off x="6854351" y="247999"/>
            <a:ext cx="557390" cy="599456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-29542" y="-203254"/>
            <a:ext cx="712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Модели игровых полей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2" y="431476"/>
            <a:ext cx="2875097" cy="1726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35" y="2037455"/>
            <a:ext cx="1934835" cy="1934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2" y="2037455"/>
            <a:ext cx="1965791" cy="19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>
            <a:off x="2433908" y="1316939"/>
            <a:ext cx="2952328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V="1">
            <a:off x="0" y="2469762"/>
            <a:ext cx="2854218" cy="464890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5080088" y="2469763"/>
            <a:ext cx="2749176" cy="543222"/>
          </a:xfrm>
          <a:prstGeom prst="triangle">
            <a:avLst>
              <a:gd name="adj" fmla="val 4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62796" y="1879388"/>
            <a:ext cx="3937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«Сад. Огород»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442566" y="3866792"/>
            <a:ext cx="5867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«Город»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25048" y="3815027"/>
            <a:ext cx="3546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«Лес. Пруд. Поле»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272751" y="796088"/>
            <a:ext cx="1254606" cy="6430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614" y="833347"/>
            <a:ext cx="1225581" cy="6057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583752" y="768065"/>
            <a:ext cx="1185744" cy="7303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2" idx="3"/>
          </p:cNvCxnSpPr>
          <p:nvPr/>
        </p:nvCxnSpPr>
        <p:spPr>
          <a:xfrm flipH="1" flipV="1">
            <a:off x="5274379" y="768065"/>
            <a:ext cx="1288817" cy="7193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Равнобедренный треугольник 47"/>
          <p:cNvSpPr/>
          <p:nvPr/>
        </p:nvSpPr>
        <p:spPr>
          <a:xfrm rot="5400000">
            <a:off x="6293008" y="237910"/>
            <a:ext cx="954008" cy="69709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5400000">
            <a:off x="6854351" y="247999"/>
            <a:ext cx="557390" cy="599456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-29542" y="-203254"/>
            <a:ext cx="712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Модели игровых полей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" y="2143947"/>
            <a:ext cx="3035783" cy="15203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25" y="376053"/>
            <a:ext cx="3035783" cy="1520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29" y="2166291"/>
            <a:ext cx="3001667" cy="15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0426601"/>
              </p:ext>
            </p:extLst>
          </p:nvPr>
        </p:nvGraphicFramePr>
        <p:xfrm>
          <a:off x="-1069652" y="776193"/>
          <a:ext cx="8595900" cy="354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2663"/>
            <a:ext cx="712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Конструктор технологических карт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543509" y="201145"/>
            <a:ext cx="666741" cy="483354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6897830" y="224057"/>
            <a:ext cx="425194" cy="43753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6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29D5644-7D33-4DDD-847B-CDDEFC3A98BF}"/>
              </a:ext>
            </a:extLst>
          </p:cNvPr>
          <p:cNvSpPr txBox="1"/>
          <p:nvPr/>
        </p:nvSpPr>
        <p:spPr>
          <a:xfrm>
            <a:off x="1363401" y="109450"/>
            <a:ext cx="7643315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584210">
              <a:lnSpc>
                <a:spcPct val="114000"/>
              </a:lnSpc>
              <a:defRPr sz="2044" b="1">
                <a:solidFill>
                  <a:srgbClr val="003399"/>
                </a:solidFill>
                <a:latin typeface="Calibri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1D1D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 апробации </a:t>
            </a:r>
          </a:p>
          <a:p>
            <a:r>
              <a:rPr lang="ru-RU" dirty="0" smtClean="0">
                <a:solidFill>
                  <a:srgbClr val="1D1D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период 2022-2023 г.г.</a:t>
            </a:r>
            <a:endParaRPr lang="ru-RU" dirty="0">
              <a:solidFill>
                <a:srgbClr val="1D1D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472471"/>
              </p:ext>
            </p:extLst>
          </p:nvPr>
        </p:nvGraphicFramePr>
        <p:xfrm>
          <a:off x="442516" y="1085981"/>
          <a:ext cx="7046316" cy="319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Равнобедренный треугольник 10"/>
          <p:cNvSpPr/>
          <p:nvPr/>
        </p:nvSpPr>
        <p:spPr>
          <a:xfrm rot="5400000">
            <a:off x="170158" y="176019"/>
            <a:ext cx="976531" cy="843393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645465" y="215998"/>
            <a:ext cx="736391" cy="763436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3078C1-3863-4AC3-92DA-336AB2982293}"/>
              </a:ext>
            </a:extLst>
          </p:cNvPr>
          <p:cNvSpPr txBox="1"/>
          <p:nvPr/>
        </p:nvSpPr>
        <p:spPr>
          <a:xfrm>
            <a:off x="946572" y="341179"/>
            <a:ext cx="5400600" cy="45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584210">
              <a:lnSpc>
                <a:spcPct val="114000"/>
              </a:lnSpc>
              <a:defRPr sz="2044" b="1">
                <a:solidFill>
                  <a:srgbClr val="003399"/>
                </a:solidFill>
                <a:latin typeface="Calibri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102B9C"/>
                </a:solidFill>
                <a:latin typeface="Verdana" pitchFamily="34" charset="0"/>
                <a:ea typeface="Verdana" pitchFamily="34" charset="0"/>
                <a:cs typeface="+mn-cs"/>
              </a:rPr>
              <a:t>Перспективы развития на 2024 г.</a:t>
            </a:r>
            <a:endParaRPr lang="ru-RU" dirty="0">
              <a:solidFill>
                <a:srgbClr val="102B9C"/>
              </a:solidFill>
              <a:latin typeface="Verdana" pitchFamily="34" charset="0"/>
              <a:ea typeface="Verdana" pitchFamily="34" charset="0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-157186" y="216872"/>
            <a:ext cx="1330735" cy="896991"/>
          </a:xfrm>
          <a:prstGeom prst="triangle">
            <a:avLst>
              <a:gd name="adj" fmla="val 59269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521537" y="855333"/>
            <a:ext cx="550757" cy="397682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331289" y="1472980"/>
            <a:ext cx="1689426" cy="1689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453572" y="1457832"/>
            <a:ext cx="1689426" cy="1689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348127-7DBD-4D54-A1CF-059F504239E8}"/>
              </a:ext>
            </a:extLst>
          </p:cNvPr>
          <p:cNvSpPr txBox="1"/>
          <p:nvPr/>
        </p:nvSpPr>
        <p:spPr>
          <a:xfrm>
            <a:off x="4330948" y="3408343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4DF442-CEC3-4301-8373-C3B11A55F0E7}"/>
              </a:ext>
            </a:extLst>
          </p:cNvPr>
          <p:cNvSpPr txBox="1"/>
          <p:nvPr/>
        </p:nvSpPr>
        <p:spPr>
          <a:xfrm>
            <a:off x="604186" y="1032836"/>
            <a:ext cx="675109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57200" fontAlgn="base">
              <a:lnSpc>
                <a:spcPct val="130000"/>
              </a:lnSpc>
              <a:buFontTx/>
              <a:buAutoNum type="arabicPeriod"/>
            </a:pPr>
            <a:r>
              <a:rPr lang="ru-RU" sz="1600" dirty="0"/>
              <a:t>Продолжить разработку </a:t>
            </a:r>
            <a:r>
              <a:rPr lang="ru-RU" sz="1600" dirty="0" smtClean="0"/>
              <a:t> практического материала с </a:t>
            </a:r>
            <a:r>
              <a:rPr lang="ru-RU" sz="1600" dirty="0"/>
              <a:t>включением комплекса игровых обучающих ситуаций по формированию алгоритмических умений у детей </a:t>
            </a:r>
            <a:r>
              <a:rPr lang="ru-RU" sz="1600" dirty="0" smtClean="0"/>
              <a:t>6-7 лет.</a:t>
            </a:r>
          </a:p>
          <a:p>
            <a:pPr marL="342900" indent="457200" fontAlgn="base">
              <a:lnSpc>
                <a:spcPct val="130000"/>
              </a:lnSpc>
              <a:buFontTx/>
              <a:buAutoNum type="arabicPeriod"/>
            </a:pPr>
            <a:r>
              <a:rPr lang="ru-RU" sz="1600" dirty="0" smtClean="0"/>
              <a:t>Апробировать </a:t>
            </a:r>
            <a:r>
              <a:rPr lang="ru-RU" sz="1600" dirty="0"/>
              <a:t>данное содержание образовательной деятельности с детьми </a:t>
            </a:r>
            <a:r>
              <a:rPr lang="ru-RU" sz="1600" dirty="0" smtClean="0"/>
              <a:t>6-7 </a:t>
            </a:r>
            <a:r>
              <a:rPr lang="ru-RU" sz="1600" dirty="0"/>
              <a:t>лет.</a:t>
            </a:r>
          </a:p>
          <a:p>
            <a:pPr marL="342900" indent="457200" fontAlgn="base">
              <a:lnSpc>
                <a:spcPct val="130000"/>
              </a:lnSpc>
              <a:buFontTx/>
              <a:buAutoNum type="arabicPeriod"/>
            </a:pPr>
            <a:r>
              <a:rPr lang="ru-RU" sz="1600" dirty="0" smtClean="0"/>
              <a:t>Разработать </a:t>
            </a:r>
            <a:r>
              <a:rPr lang="ru-RU" sz="1600" dirty="0"/>
              <a:t>проект </a:t>
            </a:r>
            <a:r>
              <a:rPr lang="ru-RU" sz="1600" dirty="0" smtClean="0"/>
              <a:t>методического пособия для </a:t>
            </a:r>
            <a:r>
              <a:rPr lang="ru-RU" sz="1600" dirty="0"/>
              <a:t>педагогов и родителей по формированию алгоритмический умений у детей </a:t>
            </a:r>
            <a:r>
              <a:rPr lang="ru-RU" sz="1600" dirty="0" smtClean="0"/>
              <a:t>5-7 </a:t>
            </a:r>
            <a:r>
              <a:rPr lang="ru-RU" sz="1600" dirty="0"/>
              <a:t>лет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5511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>
            <a:extLst>
              <a:ext uri="{FF2B5EF4-FFF2-40B4-BE49-F238E27FC236}">
                <a16:creationId xmlns:a16="http://schemas.microsoft.com/office/drawing/2014/main" id="{4DF5A906-0C34-4D0B-9E4D-272D59E2C9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1661" y="-113506"/>
            <a:ext cx="5412871" cy="5600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1EA84-3B7A-4557-86F3-60F352B28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39" y="515003"/>
            <a:ext cx="1425697" cy="1182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2" y="2132440"/>
            <a:ext cx="990512" cy="1013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71459" y="3212072"/>
            <a:ext cx="56218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ДЕТСКИЙ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САД«ЛУКОМОРЬЕ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4774" y="783472"/>
            <a:ext cx="1787061" cy="646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443085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 Придорожный, микрорайон «Южный город», Николаевский проспект, дом 48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5837" y="1614686"/>
            <a:ext cx="2144934" cy="517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тел.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8(846) 250-07-62 </a:t>
            </a:r>
          </a:p>
          <a:p>
            <a:pPr algn="just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8(846) 205-07-63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" name="Picture 2" descr="http://qrcoder.ru/code/?https%3A%2F%2Flukomorieug.minobr63.ru%2Fwordpress%2F%3Fpage_id%3D114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02" y="2206823"/>
            <a:ext cx="464969" cy="4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64773" y="2661189"/>
            <a:ext cx="1787061" cy="26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</a:t>
            </a:r>
          </a:p>
          <a:p>
            <a:pPr algn="just" fontAlgn="base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http://lukomorieug.minobr63.ru/wordpress</a:t>
            </a:r>
            <a:r>
              <a:rPr lang="en-US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/>
            </a:r>
            <a:br>
              <a:rPr lang="en-US" sz="900" dirty="0">
                <a:solidFill>
                  <a:schemeClr val="tx1"/>
                </a:solidFill>
              </a:rPr>
            </a:b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qrcoder.ru/code/?https%3A%2F%2Fvk.com%2Flukomorieug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18" y="2941669"/>
            <a:ext cx="446353" cy="4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94446" y="3211291"/>
            <a:ext cx="1811020" cy="23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</a:t>
            </a:r>
            <a:r>
              <a:rPr lang="ru-RU" sz="1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</a:t>
            </a:r>
          </a:p>
          <a:p>
            <a:pPr algn="just"/>
            <a:r>
              <a:rPr lang="en-US" sz="89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sz="894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vk.com/lukomorieug</a:t>
            </a:r>
            <a:r>
              <a:rPr lang="ru-RU" sz="894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94" dirty="0">
                <a:solidFill>
                  <a:schemeClr val="tx1"/>
                </a:solidFill>
              </a:rPr>
              <a:t/>
            </a:r>
            <a:br>
              <a:rPr lang="en-US" sz="894" dirty="0">
                <a:solidFill>
                  <a:schemeClr val="tx1"/>
                </a:solidFill>
              </a:rPr>
            </a:br>
            <a:endParaRPr lang="ru-RU" sz="89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4389992" y="806476"/>
            <a:ext cx="602546" cy="716622"/>
          </a:xfrm>
          <a:prstGeom prst="triangle">
            <a:avLst>
              <a:gd name="adj" fmla="val 5065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881254" y="1211904"/>
            <a:ext cx="1143655" cy="805563"/>
          </a:xfrm>
          <a:prstGeom prst="triangle">
            <a:avLst>
              <a:gd name="adj" fmla="val 48541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643048" y="1501575"/>
            <a:ext cx="653254" cy="716622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196820"/>
            <a:ext cx="228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 проекта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1B13D5-37F6-43B0-8985-3EE81DC584D0}"/>
              </a:ext>
            </a:extLst>
          </p:cNvPr>
          <p:cNvSpPr/>
          <p:nvPr/>
        </p:nvSpPr>
        <p:spPr>
          <a:xfrm>
            <a:off x="130399" y="1742973"/>
            <a:ext cx="3754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проекта на </a:t>
            </a:r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2022-2023 г.г.</a:t>
            </a:r>
          </a:p>
          <a:p>
            <a:pPr defTabSz="584210">
              <a:defRPr/>
            </a:pP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D37A414-9FEF-44FD-967B-69549C077ADF}"/>
              </a:ext>
            </a:extLst>
          </p:cNvPr>
          <p:cNvSpPr/>
          <p:nvPr/>
        </p:nvSpPr>
        <p:spPr>
          <a:xfrm>
            <a:off x="444993" y="706915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EA08B67-EA19-4BEF-9E14-92FFACCAD016}"/>
              </a:ext>
            </a:extLst>
          </p:cNvPr>
          <p:cNvSpPr/>
          <p:nvPr/>
        </p:nvSpPr>
        <p:spPr>
          <a:xfrm>
            <a:off x="296070" y="1359899"/>
            <a:ext cx="384688" cy="369839"/>
          </a:xfrm>
          <a:prstGeom prst="ellipse">
            <a:avLst/>
          </a:prstGeom>
          <a:solidFill>
            <a:srgbClr val="112EA7"/>
          </a:solidFill>
          <a:ln>
            <a:solidFill>
              <a:srgbClr val="2A4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r>
              <a:rPr lang="ru-RU" sz="1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1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429D86B9-A079-4A73-8F5B-C70D081EEEB7}"/>
              </a:ext>
            </a:extLst>
          </p:cNvPr>
          <p:cNvSpPr/>
          <p:nvPr/>
        </p:nvSpPr>
        <p:spPr>
          <a:xfrm>
            <a:off x="3884522" y="740246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8A315-D170-4B05-9484-B1B43D2926E5}"/>
              </a:ext>
            </a:extLst>
          </p:cNvPr>
          <p:cNvSpPr txBox="1"/>
          <p:nvPr/>
        </p:nvSpPr>
        <p:spPr>
          <a:xfrm>
            <a:off x="3996758" y="899567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CCE0CE4-DD20-4523-8C8D-8AFD1072F6B3}"/>
              </a:ext>
            </a:extLst>
          </p:cNvPr>
          <p:cNvSpPr/>
          <p:nvPr/>
        </p:nvSpPr>
        <p:spPr>
          <a:xfrm>
            <a:off x="3947021" y="1361052"/>
            <a:ext cx="384688" cy="369839"/>
          </a:xfrm>
          <a:prstGeom prst="ellipse">
            <a:avLst/>
          </a:prstGeom>
          <a:solidFill>
            <a:srgbClr val="112EA7"/>
          </a:solidFill>
          <a:ln>
            <a:solidFill>
              <a:srgbClr val="2A4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/>
            <a:r>
              <a:rPr lang="ru-RU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9D0CE90-BF0C-47AE-A87E-2E70A78D81F1}"/>
              </a:ext>
            </a:extLst>
          </p:cNvPr>
          <p:cNvSpPr/>
          <p:nvPr/>
        </p:nvSpPr>
        <p:spPr>
          <a:xfrm>
            <a:off x="3884522" y="1727596"/>
            <a:ext cx="375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проекта на 2023-2024 </a:t>
            </a:r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г.г.</a:t>
            </a:r>
          </a:p>
          <a:p>
            <a:pPr defTabSz="584210">
              <a:defRPr/>
            </a:pP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3FD80F5-CEBE-4EB3-A7A1-343FEB240913}"/>
              </a:ext>
            </a:extLst>
          </p:cNvPr>
          <p:cNvSpPr/>
          <p:nvPr/>
        </p:nvSpPr>
        <p:spPr>
          <a:xfrm>
            <a:off x="-16017" y="2059558"/>
            <a:ext cx="3724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>
                <a:cs typeface="Arial" panose="020B0604020202020204" pitchFamily="34" charset="0"/>
              </a:rPr>
              <a:t>Провести </a:t>
            </a:r>
            <a:r>
              <a:rPr lang="ru-RU" sz="1200" b="1" dirty="0">
                <a:cs typeface="Arial" panose="020B0604020202020204" pitchFamily="34" charset="0"/>
              </a:rPr>
              <a:t>теоретический анализ</a:t>
            </a:r>
            <a:r>
              <a:rPr lang="ru-RU" sz="1200" dirty="0">
                <a:cs typeface="Arial" panose="020B0604020202020204" pitchFamily="34" charset="0"/>
              </a:rPr>
              <a:t> психолого-педагогической </a:t>
            </a:r>
            <a:r>
              <a:rPr lang="ru-RU" sz="1200" dirty="0" smtClean="0">
                <a:cs typeface="Arial" panose="020B0604020202020204" pitchFamily="34" charset="0"/>
              </a:rPr>
              <a:t>литературы</a:t>
            </a:r>
            <a:r>
              <a:rPr lang="en-US" sz="1200" dirty="0" smtClean="0">
                <a:cs typeface="Arial" panose="020B0604020202020204" pitchFamily="34" charset="0"/>
              </a:rPr>
              <a:t>  </a:t>
            </a:r>
            <a:endParaRPr lang="ru-RU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>
                <a:cs typeface="Arial" panose="020B0604020202020204" pitchFamily="34" charset="0"/>
              </a:rPr>
              <a:t>Создать </a:t>
            </a:r>
            <a:r>
              <a:rPr lang="ru-RU" sz="1200" b="1" dirty="0">
                <a:cs typeface="Arial" panose="020B0604020202020204" pitchFamily="34" charset="0"/>
              </a:rPr>
              <a:t>нормативно-правовую базу </a:t>
            </a:r>
            <a:r>
              <a:rPr lang="ru-RU" sz="1200" dirty="0">
                <a:cs typeface="Arial" panose="020B0604020202020204" pitchFamily="34" charset="0"/>
              </a:rPr>
              <a:t>по инновационной деятельности в </a:t>
            </a:r>
            <a:r>
              <a:rPr lang="ru-RU" sz="1200" dirty="0" smtClean="0">
                <a:cs typeface="Arial" panose="020B0604020202020204" pitchFamily="34" charset="0"/>
              </a:rPr>
              <a:t>ДОО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>
                <a:cs typeface="Arial" panose="020B0604020202020204" pitchFamily="34" charset="0"/>
              </a:rPr>
              <a:t>Организовать </a:t>
            </a:r>
            <a:r>
              <a:rPr lang="ru-RU" sz="1200" b="1" dirty="0">
                <a:cs typeface="Arial" panose="020B0604020202020204" pitchFamily="34" charset="0"/>
              </a:rPr>
              <a:t>алгоритмическое пространство </a:t>
            </a:r>
            <a:r>
              <a:rPr lang="ru-RU" sz="1200" dirty="0">
                <a:cs typeface="Arial" panose="020B0604020202020204" pitchFamily="34" charset="0"/>
              </a:rPr>
              <a:t>в образовательной среде </a:t>
            </a:r>
            <a:r>
              <a:rPr lang="ru-RU" sz="1200" dirty="0" smtClean="0">
                <a:cs typeface="Arial" panose="020B0604020202020204" pitchFamily="34" charset="0"/>
              </a:rPr>
              <a:t>ДОО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>
                <a:cs typeface="Arial" panose="020B0604020202020204" pitchFamily="34" charset="0"/>
              </a:rPr>
              <a:t>Повысить квалификацию педагогов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>
                <a:cs typeface="Arial" panose="020B0604020202020204" pitchFamily="34" charset="0"/>
              </a:rPr>
              <a:t>Разработать </a:t>
            </a:r>
            <a:r>
              <a:rPr lang="ru-RU" sz="1200" b="1" dirty="0">
                <a:cs typeface="Arial" panose="020B0604020202020204" pitchFamily="34" charset="0"/>
              </a:rPr>
              <a:t>и апробировать практический материал </a:t>
            </a:r>
            <a:r>
              <a:rPr lang="ru-RU" sz="1200" dirty="0">
                <a:cs typeface="Arial" panose="020B0604020202020204" pitchFamily="34" charset="0"/>
              </a:rPr>
              <a:t>для формирования алгоритмических умений с использованием игровых образовательных комплектов (без компьютеров и планшетов) </a:t>
            </a:r>
            <a:r>
              <a:rPr lang="ru-RU" sz="1200" b="1" dirty="0">
                <a:cs typeface="Arial" panose="020B0604020202020204" pitchFamily="34" charset="0"/>
              </a:rPr>
              <a:t>у детей 5-6 </a:t>
            </a:r>
            <a:r>
              <a:rPr lang="ru-RU" sz="1200" b="1" dirty="0" smtClean="0">
                <a:cs typeface="Arial" panose="020B0604020202020204" pitchFamily="34" charset="0"/>
              </a:rPr>
              <a:t>лет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275342" y="229378"/>
            <a:ext cx="73433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</a:t>
            </a:r>
            <a:r>
              <a:rPr lang="ru-RU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условий для формирования алгоритмических </a:t>
            </a:r>
            <a:r>
              <a:rPr lang="ru-RU" sz="1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умений</a:t>
            </a:r>
          </a:p>
          <a:p>
            <a:pPr algn="ctr"/>
            <a:r>
              <a:rPr lang="ru-RU" sz="1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старших дошкольников посредством использования современных игровых образовательных комплектов </a:t>
            </a:r>
            <a:endParaRPr lang="ru-RU" sz="1400" b="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 компьютеров и планшетов)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3FD80F5-CEBE-4EB3-A7A1-343FEB240913}"/>
              </a:ext>
            </a:extLst>
          </p:cNvPr>
          <p:cNvSpPr/>
          <p:nvPr/>
        </p:nvSpPr>
        <p:spPr>
          <a:xfrm>
            <a:off x="3639635" y="2059558"/>
            <a:ext cx="40036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400" b="1" dirty="0" smtClean="0">
                <a:cs typeface="Arial" panose="020B0604020202020204" pitchFamily="34" charset="0"/>
              </a:rPr>
              <a:t>Разработать </a:t>
            </a:r>
            <a:r>
              <a:rPr lang="ru-RU" sz="1400" b="1" dirty="0">
                <a:cs typeface="Arial" panose="020B0604020202020204" pitchFamily="34" charset="0"/>
              </a:rPr>
              <a:t>и апробировать практический материал </a:t>
            </a:r>
            <a:r>
              <a:rPr lang="ru-RU" sz="1400" dirty="0">
                <a:cs typeface="Arial" panose="020B0604020202020204" pitchFamily="34" charset="0"/>
              </a:rPr>
              <a:t>для формирования алгоритмических умений с использованием игровых образовательных комплектов (без компьютеров и планшетов) </a:t>
            </a:r>
            <a:r>
              <a:rPr lang="ru-RU" sz="1400" b="1" dirty="0">
                <a:cs typeface="Arial" panose="020B0604020202020204" pitchFamily="34" charset="0"/>
              </a:rPr>
              <a:t>у детей </a:t>
            </a:r>
            <a:r>
              <a:rPr lang="ru-RU" sz="1400" b="1" dirty="0" smtClean="0">
                <a:cs typeface="Arial" panose="020B0604020202020204" pitchFamily="34" charset="0"/>
              </a:rPr>
              <a:t>6-7 лет</a:t>
            </a:r>
          </a:p>
          <a:p>
            <a:pPr marL="228600" indent="-228600" algn="just">
              <a:buAutoNum type="arabicPeriod"/>
            </a:pPr>
            <a:r>
              <a:rPr lang="ru-RU" sz="1400" b="1" dirty="0" smtClean="0">
                <a:cs typeface="Arial" panose="020B0604020202020204" pitchFamily="34" charset="0"/>
              </a:rPr>
              <a:t>Транслировать опыт инновационной деятельности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6856761" y="3779323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7262881" y="3776396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8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DB6187-CF3D-4345-8DBD-BB5D8B1982E9}"/>
              </a:ext>
            </a:extLst>
          </p:cNvPr>
          <p:cNvSpPr/>
          <p:nvPr/>
        </p:nvSpPr>
        <p:spPr>
          <a:xfrm>
            <a:off x="-20868" y="0"/>
            <a:ext cx="7805193" cy="438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D3BC7-EE9D-45F7-ACC3-E56B4155579D}"/>
              </a:ext>
            </a:extLst>
          </p:cNvPr>
          <p:cNvSpPr txBox="1"/>
          <p:nvPr/>
        </p:nvSpPr>
        <p:spPr>
          <a:xfrm>
            <a:off x="126353" y="-48982"/>
            <a:ext cx="600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тверждение ведущих отечественных</a:t>
            </a:r>
          </a:p>
          <a:p>
            <a:pPr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педагогов, психологов: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0AEBA-7596-4804-AF04-F19764B4BFB7}"/>
              </a:ext>
            </a:extLst>
          </p:cNvPr>
          <p:cNvSpPr txBox="1"/>
          <p:nvPr/>
        </p:nvSpPr>
        <p:spPr>
          <a:xfrm>
            <a:off x="782342" y="509121"/>
            <a:ext cx="4652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5842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алгоритмическую деятельность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необходимо включать на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уровне дошкольного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образования,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поскольку дети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овладевают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 пользуются алгоритмами начиная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самого раннего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детства (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Виленкин Н.Я.,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Воронина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Л.В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., Царева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С.Е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F121B26-6240-4A3C-9EB9-B56F1F5480CC}"/>
              </a:ext>
            </a:extLst>
          </p:cNvPr>
          <p:cNvSpPr/>
          <p:nvPr/>
        </p:nvSpPr>
        <p:spPr>
          <a:xfrm flipH="1">
            <a:off x="3650496" y="2448699"/>
            <a:ext cx="45719" cy="190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36E0A41-47A6-4D33-A498-D024292FF9DA}"/>
              </a:ext>
            </a:extLst>
          </p:cNvPr>
          <p:cNvSpPr/>
          <p:nvPr/>
        </p:nvSpPr>
        <p:spPr>
          <a:xfrm rot="6523896" flipH="1">
            <a:off x="1394329" y="-357283"/>
            <a:ext cx="45719" cy="3442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4969812-B603-475A-967A-B62932514A55}"/>
              </a:ext>
            </a:extLst>
          </p:cNvPr>
          <p:cNvSpPr/>
          <p:nvPr/>
        </p:nvSpPr>
        <p:spPr>
          <a:xfrm rot="15316162" flipH="1">
            <a:off x="6132840" y="-294693"/>
            <a:ext cx="45719" cy="3389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CEFF37-69AE-4327-968D-83415246C4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258" y="2241900"/>
            <a:ext cx="504945" cy="5049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1F5A727-B855-476B-8134-DCEBF57B8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76" y="17884"/>
            <a:ext cx="612287" cy="61228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FEC7AA8-71B6-4211-BBB3-9913B26E6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61" y="1790849"/>
            <a:ext cx="539888" cy="53988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90C4F6-A4AC-4517-9632-18CF87EF329E}"/>
              </a:ext>
            </a:extLst>
          </p:cNvPr>
          <p:cNvSpPr/>
          <p:nvPr/>
        </p:nvSpPr>
        <p:spPr>
          <a:xfrm>
            <a:off x="2710943" y="1796773"/>
            <a:ext cx="1787669" cy="570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97D80A6-DAF7-427C-9C17-BC35FEB79CCD}"/>
              </a:ext>
            </a:extLst>
          </p:cNvPr>
          <p:cNvSpPr/>
          <p:nvPr/>
        </p:nvSpPr>
        <p:spPr>
          <a:xfrm>
            <a:off x="2242716" y="1796773"/>
            <a:ext cx="2833881" cy="602943"/>
          </a:xfrm>
          <a:prstGeom prst="roundRect">
            <a:avLst>
              <a:gd name="adj" fmla="val 0"/>
            </a:avLst>
          </a:prstGeom>
          <a:solidFill>
            <a:srgbClr val="1D1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/>
            <a:endParaRPr lang="ru-RU" sz="1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6278F-FC38-4241-AB3E-3BCC0530152C}"/>
              </a:ext>
            </a:extLst>
          </p:cNvPr>
          <p:cNvSpPr txBox="1"/>
          <p:nvPr/>
        </p:nvSpPr>
        <p:spPr>
          <a:xfrm>
            <a:off x="2033701" y="1860738"/>
            <a:ext cx="326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ОСНОВА ПРОЕКТА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BD3BC7-EE9D-45F7-ACC3-E56B4155579D}"/>
              </a:ext>
            </a:extLst>
          </p:cNvPr>
          <p:cNvSpPr txBox="1"/>
          <p:nvPr/>
        </p:nvSpPr>
        <p:spPr>
          <a:xfrm>
            <a:off x="-2113" y="1589623"/>
            <a:ext cx="3340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аконодательные нормативные</a:t>
            </a:r>
          </a:p>
          <a:p>
            <a:pPr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акты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C0AEBA-7596-4804-AF04-F19764B4BFB7}"/>
              </a:ext>
            </a:extLst>
          </p:cNvPr>
          <p:cNvSpPr txBox="1"/>
          <p:nvPr/>
        </p:nvSpPr>
        <p:spPr>
          <a:xfrm>
            <a:off x="5348820" y="520623"/>
            <a:ext cx="2564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характеристика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</a:rPr>
              <a:t>предпосылок учебной 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деятельности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(В.В. Давыдов, Д.Б. Эльконин)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9154" name="Picture 2" descr="https://www.knigi-janzen.de/images/goods/big/046943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0" r="16183"/>
          <a:stretch/>
        </p:blipFill>
        <p:spPr bwMode="auto">
          <a:xfrm>
            <a:off x="177695" y="2568123"/>
            <a:ext cx="1113367" cy="16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BD3BC7-EE9D-45F7-ACC3-E56B4155579D}"/>
              </a:ext>
            </a:extLst>
          </p:cNvPr>
          <p:cNvSpPr txBox="1"/>
          <p:nvPr/>
        </p:nvSpPr>
        <p:spPr>
          <a:xfrm>
            <a:off x="5158027" y="1519902"/>
            <a:ext cx="267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тратегия развития современного </a:t>
            </a:r>
          </a:p>
          <a:p>
            <a:pPr algn="r" defTabSz="58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общества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797828644"/>
              </p:ext>
            </p:extLst>
          </p:nvPr>
        </p:nvGraphicFramePr>
        <p:xfrm>
          <a:off x="3806119" y="2307388"/>
          <a:ext cx="3952633" cy="208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3C0AEBA-7596-4804-AF04-F19764B4BFB7}"/>
              </a:ext>
            </a:extLst>
          </p:cNvPr>
          <p:cNvSpPr txBox="1"/>
          <p:nvPr/>
        </p:nvSpPr>
        <p:spPr>
          <a:xfrm>
            <a:off x="1650506" y="3079833"/>
            <a:ext cx="1894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/>
              <a:t>статья 64 Федерального закона </a:t>
            </a:r>
            <a:r>
              <a:rPr lang="ru-RU" sz="1050" b="1" dirty="0"/>
              <a:t>«Об образовании»</a:t>
            </a:r>
            <a:endParaRPr lang="ru-RU" sz="5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21460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Становление предпосылок 4К на основе формирования алгоритмических умений у старших дошкольников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60310"/>
              </p:ext>
            </p:extLst>
          </p:nvPr>
        </p:nvGraphicFramePr>
        <p:xfrm>
          <a:off x="0" y="616392"/>
          <a:ext cx="7797800" cy="3352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37280">
                  <a:extLst>
                    <a:ext uri="{9D8B030D-6E8A-4147-A177-3AD203B41FA5}">
                      <a16:colId xmlns:a16="http://schemas.microsoft.com/office/drawing/2014/main" val="3430184567"/>
                    </a:ext>
                  </a:extLst>
                </a:gridCol>
                <a:gridCol w="5860520">
                  <a:extLst>
                    <a:ext uri="{9D8B030D-6E8A-4147-A177-3AD203B41FA5}">
                      <a16:colId xmlns:a16="http://schemas.microsoft.com/office/drawing/2014/main" val="2162801881"/>
                    </a:ext>
                  </a:extLst>
                </a:gridCol>
              </a:tblGrid>
              <a:tr h="1874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Компоненты</a:t>
                      </a: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 К</a:t>
                      </a:r>
                      <a:endParaRPr lang="ru-RU" sz="13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Алгоритмические умения</a:t>
                      </a: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ru-RU" sz="13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7426"/>
                  </a:ext>
                </a:extLst>
              </a:tr>
              <a:tr h="215606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Критическое</a:t>
                      </a:r>
                      <a:r>
                        <a:rPr lang="ru-RU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мышление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Анализ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3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Оценка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Объяснение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3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Выведение гипотез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3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3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 Контроль </a:t>
                      </a:r>
                      <a:endParaRPr lang="ru-RU" sz="13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Умение анализировать процесс и действия по составлению линейных, разветвляющихся и циклических алгоритмов (находить связи между действиями).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Умение правильно оценивать результаты своей деятельности.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Умение выражать (рассуждать, аргументировать, делать выводы) алгоритмические действия адекватными и понятными языковыми средствами.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Умение действовать по предложенному им плану, а также самостоятельно планировать свои действия, выполнять поставленную умственную задачу; умение понимать (читать), ставить цель и составлять (с учетом сделанных выводов, выдвижения гипотез) схемы и простейшие алгоритмы.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Умение обнаруживать несоответствие результата и цели в созданном алгоритме, корректировать свою деятельность самостоятельно или при помощи взрослого.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868786"/>
                  </a:ext>
                </a:extLst>
              </a:tr>
            </a:tbl>
          </a:graphicData>
        </a:graphic>
      </p:graphicFrame>
      <p:sp>
        <p:nvSpPr>
          <p:cNvPr id="19" name="КОНТИНГЕНТ ОБУЧАЮЩИХСЯ С ОВЗ"/>
          <p:cNvSpPr txBox="1">
            <a:spLocks noChangeArrowheads="1"/>
          </p:cNvSpPr>
          <p:nvPr/>
        </p:nvSpPr>
        <p:spPr bwMode="auto">
          <a:xfrm>
            <a:off x="-2077764" y="3858280"/>
            <a:ext cx="12380684" cy="5232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ctr" eaLnBrk="1"/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основе игровой деятельности </a:t>
            </a:r>
          </a:p>
          <a:p>
            <a:pPr algn="ctr" eaLnBrk="1"/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(современных игровых образовательных комплектов)</a:t>
            </a:r>
            <a:endParaRPr lang="ru-RU" altLang="ru-RU" sz="1400" b="1" dirty="0">
              <a:solidFill>
                <a:srgbClr val="2E5C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6918563" y="198273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7324683" y="195346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1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12722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Становление предпосылок 4К на основе формирования алгоритмических умений у старших дошкольников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16861"/>
              </p:ext>
            </p:extLst>
          </p:nvPr>
        </p:nvGraphicFramePr>
        <p:xfrm>
          <a:off x="0" y="991650"/>
          <a:ext cx="7741080" cy="295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6732">
                  <a:extLst>
                    <a:ext uri="{9D8B030D-6E8A-4147-A177-3AD203B41FA5}">
                      <a16:colId xmlns:a16="http://schemas.microsoft.com/office/drawing/2014/main" val="3430184567"/>
                    </a:ext>
                  </a:extLst>
                </a:gridCol>
                <a:gridCol w="5354348">
                  <a:extLst>
                    <a:ext uri="{9D8B030D-6E8A-4147-A177-3AD203B41FA5}">
                      <a16:colId xmlns:a16="http://schemas.microsoft.com/office/drawing/2014/main" val="2162801881"/>
                    </a:ext>
                  </a:extLst>
                </a:gridCol>
              </a:tblGrid>
              <a:tr h="187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Компоненты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 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Алгоритмические умения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7426"/>
                  </a:ext>
                </a:extLst>
              </a:tr>
              <a:tr h="13686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Креативность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Любознательность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Создание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идей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Развитие предложенных идей</a:t>
                      </a:r>
                      <a:endParaRPr lang="ru-RU" sz="14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Проявление инициативы, как стремления к получению новых знаний.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Умение самостоятельно определять шаги, последовательность действий алгоритма и под руководством взрослого применять полученный алгоритм для решения определенных задач.</a:t>
                      </a:r>
                    </a:p>
                    <a:p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Умение осуществлять перенос усвоенных алгоритмов (линейных, циклических, разветвляющихся) в различные виды детской деятельности, к применению алгоритмов в творческих, нестандартных ситуациях, в повседневной жизни детей.</a:t>
                      </a:r>
                      <a:endParaRPr lang="ru-RU" sz="14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75220"/>
                  </a:ext>
                </a:extLst>
              </a:tr>
            </a:tbl>
          </a:graphicData>
        </a:graphic>
      </p:graphicFrame>
      <p:sp>
        <p:nvSpPr>
          <p:cNvPr id="7" name="КОНТИНГЕНТ ОБУЧАЮЩИХСЯ С ОВЗ"/>
          <p:cNvSpPr txBox="1">
            <a:spLocks noChangeArrowheads="1"/>
          </p:cNvSpPr>
          <p:nvPr/>
        </p:nvSpPr>
        <p:spPr bwMode="auto">
          <a:xfrm>
            <a:off x="-2077764" y="3909709"/>
            <a:ext cx="12380684" cy="5232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ctr" eaLnBrk="1"/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основе игровой деятельности </a:t>
            </a:r>
          </a:p>
          <a:p>
            <a:pPr algn="ctr" eaLnBrk="1"/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(современных игровых образовательных комплектов)</a:t>
            </a:r>
            <a:endParaRPr lang="ru-RU" altLang="ru-RU" sz="1400" b="1" dirty="0">
              <a:solidFill>
                <a:srgbClr val="2E5C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918563" y="263037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7324683" y="260110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2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12722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Становление предпосылок 4К на основе формирования алгоритмических умений у старших дошкольников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87411"/>
              </p:ext>
            </p:extLst>
          </p:nvPr>
        </p:nvGraphicFramePr>
        <p:xfrm>
          <a:off x="0" y="1340398"/>
          <a:ext cx="7741080" cy="188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6732">
                  <a:extLst>
                    <a:ext uri="{9D8B030D-6E8A-4147-A177-3AD203B41FA5}">
                      <a16:colId xmlns:a16="http://schemas.microsoft.com/office/drawing/2014/main" val="3430184567"/>
                    </a:ext>
                  </a:extLst>
                </a:gridCol>
                <a:gridCol w="5354348">
                  <a:extLst>
                    <a:ext uri="{9D8B030D-6E8A-4147-A177-3AD203B41FA5}">
                      <a16:colId xmlns:a16="http://schemas.microsoft.com/office/drawing/2014/main" val="2162801881"/>
                    </a:ext>
                  </a:extLst>
                </a:gridCol>
              </a:tblGrid>
              <a:tr h="187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Компоненты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 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Алгоритмические умения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7426"/>
                  </a:ext>
                </a:extLst>
              </a:tr>
              <a:tr h="13686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Коммуникация</a:t>
                      </a:r>
                      <a:endParaRPr lang="ru-RU" sz="1400" b="1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1.Готовность к коммуникации </a:t>
                      </a:r>
                    </a:p>
                    <a:p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2.Адаптация к цели, контексту и партнеру коммуникации, подбор средств коммуникации</a:t>
                      </a:r>
                      <a:endParaRPr lang="ru-RU" sz="1400" i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Проявление детьми настойчивости, целеустремленности в достижении конечного результата.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И</a:t>
                      </a: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спользование детьми в процессе общения, или в игре усвоенных понятий, схем, карточек, игрового набора, касающихся алгоритмических умений.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75220"/>
                  </a:ext>
                </a:extLst>
              </a:tr>
            </a:tbl>
          </a:graphicData>
        </a:graphic>
      </p:graphicFrame>
      <p:sp>
        <p:nvSpPr>
          <p:cNvPr id="7" name="КОНТИНГЕНТ ОБУЧАЮЩИХСЯ С ОВЗ"/>
          <p:cNvSpPr txBox="1">
            <a:spLocks noChangeArrowheads="1"/>
          </p:cNvSpPr>
          <p:nvPr/>
        </p:nvSpPr>
        <p:spPr bwMode="auto">
          <a:xfrm>
            <a:off x="-2149772" y="3556920"/>
            <a:ext cx="12380684" cy="5232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ctr" eaLnBrk="1"/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основе игровой деятельности </a:t>
            </a:r>
          </a:p>
          <a:p>
            <a:pPr algn="ctr" eaLnBrk="1"/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(современных игровых образовательных комплектов)</a:t>
            </a:r>
            <a:endParaRPr lang="ru-RU" altLang="ru-RU" sz="1400" b="1" dirty="0">
              <a:solidFill>
                <a:srgbClr val="2E5C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918563" y="3657440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7324683" y="3654513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9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-26329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Становление предпосылок 4К на основе формирования алгоритмических умений у старших дошкольников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30650"/>
              </p:ext>
            </p:extLst>
          </p:nvPr>
        </p:nvGraphicFramePr>
        <p:xfrm>
          <a:off x="0" y="862121"/>
          <a:ext cx="7797800" cy="295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98700">
                  <a:extLst>
                    <a:ext uri="{9D8B030D-6E8A-4147-A177-3AD203B41FA5}">
                      <a16:colId xmlns:a16="http://schemas.microsoft.com/office/drawing/2014/main" val="3430184567"/>
                    </a:ext>
                  </a:extLst>
                </a:gridCol>
                <a:gridCol w="5699100">
                  <a:extLst>
                    <a:ext uri="{9D8B030D-6E8A-4147-A177-3AD203B41FA5}">
                      <a16:colId xmlns:a16="http://schemas.microsoft.com/office/drawing/2014/main" val="2162801881"/>
                    </a:ext>
                  </a:extLst>
                </a:gridCol>
              </a:tblGrid>
              <a:tr h="1874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Компоненты</a:t>
                      </a: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 К</a:t>
                      </a:r>
                      <a:endParaRPr lang="ru-RU" sz="13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Алгоритмические умения</a:t>
                      </a:r>
                      <a:r>
                        <a:rPr lang="ru-R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ru-RU" sz="13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7426"/>
                  </a:ext>
                </a:extLst>
              </a:tr>
              <a:tr h="13686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Кооперация</a:t>
                      </a:r>
                    </a:p>
                    <a:p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1.Принятие общих целей  </a:t>
                      </a:r>
                    </a:p>
                    <a:p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2.Социальное взаимодействие </a:t>
                      </a:r>
                    </a:p>
                    <a:p>
                      <a:endParaRPr lang="ru-RU" sz="13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ru-RU" sz="13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3.Выполнение своей части работы 4.Самостоятельность и инициативность</a:t>
                      </a:r>
                      <a:endParaRPr lang="ru-RU" sz="1300" b="1" i="1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Умение самостоятельно договариваться, планировать, обсуждать и реализовывать планы, проявлять организаторские способности (лидерские качества).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r>
                        <a:rPr lang="ru-RU" sz="13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У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мение выстраивать отношения, основанные на сотрудничестве и взаимопомощи; умение проявлять доброжелательность, считаться с интересами и мнением товарищей, умение слушать собеседника, не перебивать, спокойно отстаивать свое мнение, справедливо решать споры.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r>
                        <a:rPr lang="ru-RU" sz="13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У</a:t>
                      </a: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мение проявлять организованность, дисциплинированность, волевые качества, умение выполнять установленные правила, доводить начатое дело до конца.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4. Умение проявлять самостоятельность, инициативность, целенаправленность и саморегуляцию своих действий.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75220"/>
                  </a:ext>
                </a:extLst>
              </a:tr>
            </a:tbl>
          </a:graphicData>
        </a:graphic>
      </p:graphicFrame>
      <p:sp>
        <p:nvSpPr>
          <p:cNvPr id="7" name="КОНТИНГЕНТ ОБУЧАЮЩИХСЯ С ОВЗ"/>
          <p:cNvSpPr txBox="1">
            <a:spLocks noChangeArrowheads="1"/>
          </p:cNvSpPr>
          <p:nvPr/>
        </p:nvSpPr>
        <p:spPr bwMode="auto">
          <a:xfrm>
            <a:off x="-2149772" y="3878627"/>
            <a:ext cx="12380684" cy="5232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ctr" eaLnBrk="1"/>
            <a:r>
              <a:rPr lang="ru-RU" altLang="ru-RU" sz="1400" b="1" dirty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основе игровой деятельности </a:t>
            </a:r>
          </a:p>
          <a:p>
            <a:pPr algn="ctr" eaLnBrk="1"/>
            <a:r>
              <a:rPr lang="ru-RU" altLang="ru-RU" sz="1400" b="1" dirty="0" smtClean="0">
                <a:solidFill>
                  <a:srgbClr val="2E5C8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(современных игровых образовательных комплектов)</a:t>
            </a:r>
            <a:endParaRPr lang="ru-RU" altLang="ru-RU" sz="1400" b="1" dirty="0">
              <a:solidFill>
                <a:srgbClr val="2E5C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918563" y="291853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7324683" y="288926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1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A54E2A-905B-4924-A25F-C486E4FCDC8B}"/>
              </a:ext>
            </a:extLst>
          </p:cNvPr>
          <p:cNvSpPr txBox="1"/>
          <p:nvPr/>
        </p:nvSpPr>
        <p:spPr>
          <a:xfrm>
            <a:off x="2669433" y="193693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Что сделано?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AF74B8-76DD-4BF1-B989-6F7CBDC50094}"/>
              </a:ext>
            </a:extLst>
          </p:cNvPr>
          <p:cNvSpPr txBox="1"/>
          <p:nvPr/>
        </p:nvSpPr>
        <p:spPr>
          <a:xfrm>
            <a:off x="-25637" y="609700"/>
            <a:ext cx="3016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Выстроена система планирования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для работы с детьми 5-7 лет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3E11A-3179-4383-A241-54B6FDE84080}"/>
              </a:ext>
            </a:extLst>
          </p:cNvPr>
          <p:cNvSpPr txBox="1"/>
          <p:nvPr/>
        </p:nvSpPr>
        <p:spPr>
          <a:xfrm>
            <a:off x="16583" y="2852672"/>
            <a:ext cx="303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Составлены игровые образовательные комплекты для детей 5-6 лет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150B58-8300-4675-8DF2-7A7D8D16056F}"/>
              </a:ext>
            </a:extLst>
          </p:cNvPr>
          <p:cNvSpPr txBox="1"/>
          <p:nvPr/>
        </p:nvSpPr>
        <p:spPr>
          <a:xfrm>
            <a:off x="4546972" y="763587"/>
            <a:ext cx="2952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Организовано алгоритмическое пространство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3DA2-009F-4CD2-82D2-D6803B21BFD9}"/>
              </a:ext>
            </a:extLst>
          </p:cNvPr>
          <p:cNvSpPr txBox="1"/>
          <p:nvPr/>
        </p:nvSpPr>
        <p:spPr>
          <a:xfrm>
            <a:off x="3826893" y="2952598"/>
            <a:ext cx="405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Разработаны и апробированы технологические карты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работы с детьми 5-6 лет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0" y="27557"/>
            <a:ext cx="674576" cy="674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CCBD48F-0774-43EB-A9DC-EE2295999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14542" y="9775"/>
            <a:ext cx="641295" cy="65352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4" y="2337045"/>
            <a:ext cx="533095" cy="5330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90" y="2259361"/>
            <a:ext cx="693237" cy="6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733994" y="-201004"/>
            <a:ext cx="712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Планирование образовательной деятельности по формированию алгоритмических умений у детей 5-6 лет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5691562" y="768541"/>
            <a:ext cx="486113" cy="519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10">
              <a:defRPr/>
            </a:pPr>
            <a:endParaRPr lang="ru-RU" sz="11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285427" y="862121"/>
            <a:ext cx="33495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10">
              <a:defRPr/>
            </a:pPr>
            <a:r>
              <a:rPr lang="ru-RU" sz="89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-121664" y="219423"/>
            <a:ext cx="721856" cy="418681"/>
          </a:xfrm>
          <a:prstGeom prst="triangle">
            <a:avLst>
              <a:gd name="adj" fmla="val 46875"/>
            </a:avLst>
          </a:prstGeom>
          <a:gradFill flip="none" rotWithShape="1">
            <a:gsLst>
              <a:gs pos="0">
                <a:srgbClr val="1D1D8B">
                  <a:shade val="30000"/>
                  <a:satMod val="115000"/>
                </a:srgbClr>
              </a:gs>
              <a:gs pos="50000">
                <a:srgbClr val="1D1D8B">
                  <a:shade val="67500"/>
                  <a:satMod val="115000"/>
                </a:srgbClr>
              </a:gs>
              <a:gs pos="100000">
                <a:srgbClr val="1D1D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284456" y="216496"/>
            <a:ext cx="421752" cy="360040"/>
          </a:xfrm>
          <a:prstGeom prst="triangle">
            <a:avLst>
              <a:gd name="adj" fmla="val 5091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91414584"/>
              </p:ext>
            </p:extLst>
          </p:nvPr>
        </p:nvGraphicFramePr>
        <p:xfrm>
          <a:off x="-421581" y="1287586"/>
          <a:ext cx="4608513" cy="286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629993"/>
            <a:ext cx="762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Игровые образовательные комплекты: 3 комплекта = 30 тем</a:t>
            </a:r>
            <a:endParaRPr lang="ru-RU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68435503"/>
              </p:ext>
            </p:extLst>
          </p:nvPr>
        </p:nvGraphicFramePr>
        <p:xfrm>
          <a:off x="3274060" y="1257587"/>
          <a:ext cx="4835004" cy="292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578" name="Picture 2" descr="https://i.pinimg.com/originals/aa/67/61/aa6761a2d9c56858374d8824b47b6ca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/>
          <a:stretch/>
        </p:blipFill>
        <p:spPr bwMode="auto">
          <a:xfrm>
            <a:off x="4907012" y="2334765"/>
            <a:ext cx="1584176" cy="11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4758697" y="2869161"/>
            <a:ext cx="18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Игровая деятельность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1024</Words>
  <Application>Microsoft Office PowerPoint</Application>
  <PresentationFormat>Произвольный</PresentationFormat>
  <Paragraphs>244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4_Тема Office</vt:lpstr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User</cp:lastModifiedBy>
  <cp:revision>225</cp:revision>
  <cp:lastPrinted>2023-08-29T08:22:54Z</cp:lastPrinted>
  <dcterms:created xsi:type="dcterms:W3CDTF">2023-08-29T08:22:54Z</dcterms:created>
  <dcterms:modified xsi:type="dcterms:W3CDTF">2024-06-03T12:57:37Z</dcterms:modified>
</cp:coreProperties>
</file>